
<file path=[Content_Types].xml><?xml version="1.0" encoding="utf-8"?>
<Types xmlns="http://schemas.openxmlformats.org/package/2006/content-types">
  <Default Extension="emf" ContentType="image/x-emf"/>
  <Default Extension="jpe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xml" ContentType="application/vnd.openxmlformats-officedocument.presentationml.notesSlide+xml"/>
  <Override PartName="/ppt/tags/tag12.xml" ContentType="application/vnd.openxmlformats-officedocument.presentationml.tags+xml"/>
  <Override PartName="/ppt/notesSlides/notesSlide2.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56" r:id="rId2"/>
    <p:sldId id="273" r:id="rId3"/>
    <p:sldId id="267" r:id="rId4"/>
    <p:sldId id="274" r:id="rId5"/>
    <p:sldId id="258" r:id="rId6"/>
    <p:sldId id="262" r:id="rId7"/>
    <p:sldId id="261" r:id="rId8"/>
    <p:sldId id="263" r:id="rId9"/>
    <p:sldId id="271" r:id="rId10"/>
    <p:sldId id="275" r:id="rId11"/>
    <p:sldId id="276" r:id="rId12"/>
    <p:sldId id="266" r:id="rId13"/>
  </p:sldIdLst>
  <p:sldSz cx="10969625" cy="6170613"/>
  <p:notesSz cx="6858000" cy="9144000"/>
  <p:custDataLst>
    <p:tags r:id="rId15"/>
  </p:custDataLst>
  <p:defaultTextStyle>
    <a:defPPr>
      <a:defRPr lang="en-US"/>
    </a:defPPr>
    <a:lvl1pPr marL="0" algn="l" defTabSz="914400" rtl="0" eaLnBrk="1" latinLnBrk="0" hangingPunct="1">
      <a:buFontTx/>
      <a:buNone/>
      <a:defRPr lang="en-GB" sz="1800" b="0" i="0" u="none" kern="1200">
        <a:solidFill>
          <a:schemeClr val="tx1"/>
        </a:solidFill>
        <a:latin typeface="Bosch Office Sans"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0" userDrawn="1">
          <p15:clr>
            <a:srgbClr val="A4A3A4"/>
          </p15:clr>
        </p15:guide>
        <p15:guide id="2" orient="horz" pos="656" userDrawn="1">
          <p15:clr>
            <a:srgbClr val="A4A3A4"/>
          </p15:clr>
        </p15:guide>
        <p15:guide id="3" orient="horz" pos="816" userDrawn="1">
          <p15:clr>
            <a:srgbClr val="A4A3A4"/>
          </p15:clr>
        </p15:guide>
        <p15:guide id="4" orient="horz" pos="3440" userDrawn="1">
          <p15:clr>
            <a:srgbClr val="A4A3A4"/>
          </p15:clr>
        </p15:guide>
        <p15:guide id="5" pos="160" userDrawn="1">
          <p15:clr>
            <a:srgbClr val="A4A3A4"/>
          </p15:clr>
        </p15:guide>
        <p15:guide id="6" pos="67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AE7A"/>
    <a:srgbClr val="329267"/>
    <a:srgbClr val="5AC6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604" autoAdjust="0"/>
  </p:normalViewPr>
  <p:slideViewPr>
    <p:cSldViewPr snapToGrid="0">
      <p:cViewPr varScale="1">
        <p:scale>
          <a:sx n="82" d="100"/>
          <a:sy n="82" d="100"/>
        </p:scale>
        <p:origin x="182" y="67"/>
      </p:cViewPr>
      <p:guideLst>
        <p:guide orient="horz" pos="160"/>
        <p:guide orient="horz" pos="656"/>
        <p:guide orient="horz" pos="816"/>
        <p:guide orient="horz" pos="3440"/>
        <p:guide pos="160"/>
        <p:guide pos="6744"/>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CEF023-0813-4F87-8A29-3210FCFE645A}" type="datetimeFigureOut">
              <a:rPr lang="en-US" smtClean="0"/>
              <a:t>2/23/2023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90E918-ED44-4059-B23C-0EBB3C7F1513}" type="slidenum">
              <a:rPr lang="en-US" smtClean="0"/>
              <a:t>‹#›</a:t>
            </a:fld>
            <a:endParaRPr lang="en-US"/>
          </a:p>
        </p:txBody>
      </p:sp>
    </p:spTree>
    <p:extLst>
      <p:ext uri="{BB962C8B-B14F-4D97-AF65-F5344CB8AC3E}">
        <p14:creationId xmlns:p14="http://schemas.microsoft.com/office/powerpoint/2010/main" val="3298249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90E918-ED44-4059-B23C-0EBB3C7F1513}" type="slidenum">
              <a:rPr lang="en-US" smtClean="0"/>
              <a:t>1</a:t>
            </a:fld>
            <a:endParaRPr lang="en-US"/>
          </a:p>
        </p:txBody>
      </p:sp>
    </p:spTree>
    <p:extLst>
      <p:ext uri="{BB962C8B-B14F-4D97-AF65-F5344CB8AC3E}">
        <p14:creationId xmlns:p14="http://schemas.microsoft.com/office/powerpoint/2010/main" val="1099751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2D48B2-9EB0-4B37-9B35-FC11E2EA535A}" type="slidenum">
              <a:rPr lang="de-DE" smtClean="0"/>
              <a:t>3</a:t>
            </a:fld>
            <a:endParaRPr lang="de-DE"/>
          </a:p>
        </p:txBody>
      </p:sp>
    </p:spTree>
    <p:extLst>
      <p:ext uri="{BB962C8B-B14F-4D97-AF65-F5344CB8AC3E}">
        <p14:creationId xmlns:p14="http://schemas.microsoft.com/office/powerpoint/2010/main" val="2914250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Subtitle 2" hidden="1"/>
          <p:cNvSpPr>
            <a:spLocks noGrp="1"/>
          </p:cNvSpPr>
          <p:nvPr>
            <p:ph type="subTitle" idx="1"/>
            <p:custDataLst>
              <p:tags r:id="rId1"/>
            </p:custDataLst>
          </p:nvPr>
        </p:nvSpPr>
        <p:spPr>
          <a:xfrm>
            <a:off x="0" y="0"/>
            <a:ext cx="1270000" cy="12700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anchor="t">
            <a:noAutofit/>
          </a:bodyPr>
          <a:lstStyle>
            <a:lvl1pPr marL="0" indent="0" algn="l">
              <a:lnSpc>
                <a:spcPct val="100000"/>
              </a:lnSpc>
              <a:spcBef>
                <a:spcPts val="0"/>
              </a:spcBef>
              <a:spcAft>
                <a:spcPts val="0"/>
              </a:spcAft>
              <a:buClrTx/>
              <a:buSzPct val="100000"/>
              <a:buFontTx/>
              <a:buNone/>
              <a:defRPr sz="100" b="0" i="0" u="none" spc="0">
                <a:solidFill>
                  <a:schemeClr val="tx1"/>
                </a:solidFill>
                <a:latin typeface="Bosch Office Sans" pitchFamily="2" charset="0"/>
              </a:defRPr>
            </a:lvl1pPr>
            <a:lvl2pPr marL="411358" indent="0" algn="ctr">
              <a:buNone/>
              <a:defRPr sz="1799"/>
            </a:lvl2pPr>
            <a:lvl3pPr marL="822716" indent="0" algn="ctr">
              <a:buNone/>
              <a:defRPr sz="1619"/>
            </a:lvl3pPr>
            <a:lvl4pPr marL="1234075" indent="0" algn="ctr">
              <a:buNone/>
              <a:defRPr sz="1440"/>
            </a:lvl4pPr>
            <a:lvl5pPr marL="1645433" indent="0" algn="ctr">
              <a:buNone/>
              <a:defRPr sz="1440"/>
            </a:lvl5pPr>
            <a:lvl6pPr marL="2056792" indent="0" algn="ctr">
              <a:buNone/>
              <a:defRPr sz="1440"/>
            </a:lvl6pPr>
            <a:lvl7pPr marL="2468150" indent="0" algn="ctr">
              <a:buNone/>
              <a:defRPr sz="1440"/>
            </a:lvl7pPr>
            <a:lvl8pPr marL="2879509" indent="0" algn="ctr">
              <a:buNone/>
              <a:defRPr sz="1440"/>
            </a:lvl8pPr>
            <a:lvl9pPr marL="3290867" indent="0" algn="ctr">
              <a:buNone/>
              <a:defRPr sz="1440"/>
            </a:lvl9pPr>
          </a:lstStyle>
          <a:p>
            <a:r>
              <a:rPr lang="en-US"/>
              <a:t>Click to edit Master subtitle style</a:t>
            </a:r>
            <a:endParaRPr lang="de-DE" dirty="0"/>
          </a:p>
        </p:txBody>
      </p:sp>
      <p:sp>
        <p:nvSpPr>
          <p:cNvPr id="2" name="Title 1"/>
          <p:cNvSpPr>
            <a:spLocks noGrp="1"/>
          </p:cNvSpPr>
          <p:nvPr>
            <p:ph type="ctrTitle"/>
            <p:custDataLst>
              <p:tags r:id="rId2"/>
            </p:custDataLst>
          </p:nvPr>
        </p:nvSpPr>
        <p:spPr>
          <a:xfrm>
            <a:off x="259080" y="259080"/>
            <a:ext cx="9872980" cy="5204460"/>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chorCtr="0">
            <a:normAutofit/>
          </a:bodyPr>
          <a:lstStyle>
            <a:lvl1pPr algn="l">
              <a:lnSpc>
                <a:spcPct val="90000"/>
              </a:lnSpc>
              <a:spcBef>
                <a:spcPts val="0"/>
              </a:spcBef>
              <a:spcAft>
                <a:spcPts val="0"/>
              </a:spcAft>
              <a:buFontTx/>
              <a:buNone/>
              <a:defRPr sz="8000" b="0" i="0" u="none" cap="all" spc="0">
                <a:solidFill>
                  <a:srgbClr val="FFFFFF"/>
                </a:solidFill>
                <a:latin typeface="Bosch Office Sans" pitchFamily="2" charset="0"/>
              </a:defRPr>
            </a:lvl1pPr>
          </a:lstStyle>
          <a:p>
            <a:r>
              <a:rPr lang="en-US"/>
              <a:t>Click to edit Master title style</a:t>
            </a:r>
            <a:endParaRPr lang="de-DE" dirty="0"/>
          </a:p>
        </p:txBody>
      </p:sp>
    </p:spTree>
    <p:extLst>
      <p:ext uri="{BB962C8B-B14F-4D97-AF65-F5344CB8AC3E}">
        <p14:creationId xmlns:p14="http://schemas.microsoft.com/office/powerpoint/2010/main" val="3331499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Tree>
    <p:extLst>
      <p:ext uri="{BB962C8B-B14F-4D97-AF65-F5344CB8AC3E}">
        <p14:creationId xmlns:p14="http://schemas.microsoft.com/office/powerpoint/2010/main" val="938185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52075" y="328614"/>
            <a:ext cx="2364089" cy="5229225"/>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753463" y="328614"/>
            <a:ext cx="6895434" cy="52292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3427342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p:txBody>
          <a:bodyPr/>
          <a:lstStyle/>
          <a:p>
            <a:r>
              <a:rPr lang="en-US"/>
              <a:t>Click to edit Master title style</a:t>
            </a:r>
            <a:endParaRPr lang="en-GB"/>
          </a:p>
        </p:txBody>
      </p:sp>
      <p:sp>
        <p:nvSpPr>
          <p:cNvPr id="3" name="Content Placeholder 2"/>
          <p:cNvSpPr>
            <a:spLocks noGrp="1"/>
          </p:cNvSpPr>
          <p:nvPr>
            <p:ph sz="quarter" idx="1"/>
          </p:nvPr>
        </p:nvSpPr>
        <p:spPr>
          <a:xfrm>
            <a:off x="346075" y="1295400"/>
            <a:ext cx="5060950" cy="2008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5559425" y="1295400"/>
            <a:ext cx="5062538" cy="2008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346075" y="3455988"/>
            <a:ext cx="5060950" cy="2008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p:cNvSpPr>
            <a:spLocks noGrp="1"/>
          </p:cNvSpPr>
          <p:nvPr>
            <p:ph sz="quarter" idx="4"/>
          </p:nvPr>
        </p:nvSpPr>
        <p:spPr>
          <a:xfrm>
            <a:off x="5559425" y="3455988"/>
            <a:ext cx="5062538" cy="2008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728997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94244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3554902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9230" y="1538290"/>
            <a:ext cx="9460586" cy="2566987"/>
          </a:xfrm>
        </p:spPr>
        <p:txBody>
          <a:bodyPr anchor="b"/>
          <a:lstStyle>
            <a:lvl1pPr>
              <a:defRPr sz="5398"/>
            </a:lvl1pPr>
          </a:lstStyle>
          <a:p>
            <a:r>
              <a:rPr lang="en-US"/>
              <a:t>Click to edit Master title style</a:t>
            </a:r>
            <a:endParaRPr lang="de-DE"/>
          </a:p>
        </p:txBody>
      </p:sp>
      <p:sp>
        <p:nvSpPr>
          <p:cNvPr id="3" name="Text Placeholder 2"/>
          <p:cNvSpPr>
            <a:spLocks noGrp="1"/>
          </p:cNvSpPr>
          <p:nvPr>
            <p:ph type="body" idx="1"/>
          </p:nvPr>
        </p:nvSpPr>
        <p:spPr>
          <a:xfrm>
            <a:off x="749230" y="4129088"/>
            <a:ext cx="9460586" cy="1350962"/>
          </a:xfrm>
        </p:spPr>
        <p:txBody>
          <a:bodyPr/>
          <a:lstStyle>
            <a:lvl1pPr marL="0" indent="0">
              <a:buNone/>
              <a:defRPr sz="2159">
                <a:solidFill>
                  <a:schemeClr val="tx1">
                    <a:tint val="75000"/>
                  </a:schemeClr>
                </a:solidFill>
              </a:defRPr>
            </a:lvl1pPr>
            <a:lvl2pPr marL="411358" indent="0">
              <a:buNone/>
              <a:defRPr sz="1799">
                <a:solidFill>
                  <a:schemeClr val="tx1">
                    <a:tint val="75000"/>
                  </a:schemeClr>
                </a:solidFill>
              </a:defRPr>
            </a:lvl2pPr>
            <a:lvl3pPr marL="822716" indent="0">
              <a:buNone/>
              <a:defRPr sz="1619">
                <a:solidFill>
                  <a:schemeClr val="tx1">
                    <a:tint val="75000"/>
                  </a:schemeClr>
                </a:solidFill>
              </a:defRPr>
            </a:lvl3pPr>
            <a:lvl4pPr marL="1234075" indent="0">
              <a:buNone/>
              <a:defRPr sz="1440">
                <a:solidFill>
                  <a:schemeClr val="tx1">
                    <a:tint val="75000"/>
                  </a:schemeClr>
                </a:solidFill>
              </a:defRPr>
            </a:lvl4pPr>
            <a:lvl5pPr marL="1645433" indent="0">
              <a:buNone/>
              <a:defRPr sz="1440">
                <a:solidFill>
                  <a:schemeClr val="tx1">
                    <a:tint val="75000"/>
                  </a:schemeClr>
                </a:solidFill>
              </a:defRPr>
            </a:lvl5pPr>
            <a:lvl6pPr marL="2056792" indent="0">
              <a:buNone/>
              <a:defRPr sz="1440">
                <a:solidFill>
                  <a:schemeClr val="tx1">
                    <a:tint val="75000"/>
                  </a:schemeClr>
                </a:solidFill>
              </a:defRPr>
            </a:lvl6pPr>
            <a:lvl7pPr marL="2468150" indent="0">
              <a:buNone/>
              <a:defRPr sz="1440">
                <a:solidFill>
                  <a:schemeClr val="tx1">
                    <a:tint val="75000"/>
                  </a:schemeClr>
                </a:solidFill>
              </a:defRPr>
            </a:lvl7pPr>
            <a:lvl8pPr marL="2879509" indent="0">
              <a:buNone/>
              <a:defRPr sz="1440">
                <a:solidFill>
                  <a:schemeClr val="tx1">
                    <a:tint val="75000"/>
                  </a:schemeClr>
                </a:solidFill>
              </a:defRPr>
            </a:lvl8pPr>
            <a:lvl9pPr marL="3290867" indent="0">
              <a:buNone/>
              <a:defRPr sz="144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110371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345567" y="1296000"/>
            <a:ext cx="4861931" cy="416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5759445" y="1295999"/>
            <a:ext cx="4861931" cy="416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3399133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5580" y="328613"/>
            <a:ext cx="9460586" cy="1192212"/>
          </a:xfrm>
        </p:spPr>
        <p:txBody>
          <a:bodyPr/>
          <a:lstStyle/>
          <a:p>
            <a:r>
              <a:rPr lang="en-US"/>
              <a:t>Click to edit Master title style</a:t>
            </a:r>
            <a:endParaRPr lang="de-DE"/>
          </a:p>
        </p:txBody>
      </p:sp>
      <p:sp>
        <p:nvSpPr>
          <p:cNvPr id="3" name="Text Placeholder 2"/>
          <p:cNvSpPr>
            <a:spLocks noGrp="1"/>
          </p:cNvSpPr>
          <p:nvPr>
            <p:ph type="body" idx="1"/>
          </p:nvPr>
        </p:nvSpPr>
        <p:spPr>
          <a:xfrm>
            <a:off x="755580" y="1512888"/>
            <a:ext cx="4641401" cy="741362"/>
          </a:xfrm>
        </p:spPr>
        <p:txBody>
          <a:bodyPr anchor="b"/>
          <a:lstStyle>
            <a:lvl1pPr marL="0" indent="0">
              <a:buNone/>
              <a:defRPr sz="2159" b="1"/>
            </a:lvl1pPr>
            <a:lvl2pPr marL="411358" indent="0">
              <a:buNone/>
              <a:defRPr sz="1799" b="1"/>
            </a:lvl2pPr>
            <a:lvl3pPr marL="822716" indent="0">
              <a:buNone/>
              <a:defRPr sz="1619" b="1"/>
            </a:lvl3pPr>
            <a:lvl4pPr marL="1234075" indent="0">
              <a:buNone/>
              <a:defRPr sz="1440" b="1"/>
            </a:lvl4pPr>
            <a:lvl5pPr marL="1645433" indent="0">
              <a:buNone/>
              <a:defRPr sz="1440" b="1"/>
            </a:lvl5pPr>
            <a:lvl6pPr marL="2056792" indent="0">
              <a:buNone/>
              <a:defRPr sz="1440" b="1"/>
            </a:lvl6pPr>
            <a:lvl7pPr marL="2468150" indent="0">
              <a:buNone/>
              <a:defRPr sz="1440" b="1"/>
            </a:lvl7pPr>
            <a:lvl8pPr marL="2879509" indent="0">
              <a:buNone/>
              <a:defRPr sz="1440" b="1"/>
            </a:lvl8pPr>
            <a:lvl9pPr marL="3290867" indent="0">
              <a:buNone/>
              <a:defRPr sz="1440" b="1"/>
            </a:lvl9pPr>
          </a:lstStyle>
          <a:p>
            <a:pPr lvl="0"/>
            <a:r>
              <a:rPr lang="en-US"/>
              <a:t>Click to edit Master text styles</a:t>
            </a:r>
          </a:p>
        </p:txBody>
      </p:sp>
      <p:sp>
        <p:nvSpPr>
          <p:cNvPr id="4" name="Content Placeholder 3"/>
          <p:cNvSpPr>
            <a:spLocks noGrp="1"/>
          </p:cNvSpPr>
          <p:nvPr>
            <p:ph sz="half" idx="2"/>
          </p:nvPr>
        </p:nvSpPr>
        <p:spPr>
          <a:xfrm>
            <a:off x="755580" y="2254251"/>
            <a:ext cx="4641401" cy="3314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5" name="Text Placeholder 4"/>
          <p:cNvSpPr>
            <a:spLocks noGrp="1"/>
          </p:cNvSpPr>
          <p:nvPr>
            <p:ph type="body" sz="quarter" idx="3"/>
          </p:nvPr>
        </p:nvSpPr>
        <p:spPr>
          <a:xfrm>
            <a:off x="5553598" y="1512888"/>
            <a:ext cx="4662567" cy="741362"/>
          </a:xfrm>
        </p:spPr>
        <p:txBody>
          <a:bodyPr anchor="b"/>
          <a:lstStyle>
            <a:lvl1pPr marL="0" indent="0">
              <a:buNone/>
              <a:defRPr sz="2159" b="1"/>
            </a:lvl1pPr>
            <a:lvl2pPr marL="411358" indent="0">
              <a:buNone/>
              <a:defRPr sz="1799" b="1"/>
            </a:lvl2pPr>
            <a:lvl3pPr marL="822716" indent="0">
              <a:buNone/>
              <a:defRPr sz="1619" b="1"/>
            </a:lvl3pPr>
            <a:lvl4pPr marL="1234075" indent="0">
              <a:buNone/>
              <a:defRPr sz="1440" b="1"/>
            </a:lvl4pPr>
            <a:lvl5pPr marL="1645433" indent="0">
              <a:buNone/>
              <a:defRPr sz="1440" b="1"/>
            </a:lvl5pPr>
            <a:lvl6pPr marL="2056792" indent="0">
              <a:buNone/>
              <a:defRPr sz="1440" b="1"/>
            </a:lvl6pPr>
            <a:lvl7pPr marL="2468150" indent="0">
              <a:buNone/>
              <a:defRPr sz="1440" b="1"/>
            </a:lvl7pPr>
            <a:lvl8pPr marL="2879509" indent="0">
              <a:buNone/>
              <a:defRPr sz="1440" b="1"/>
            </a:lvl8pPr>
            <a:lvl9pPr marL="3290867" indent="0">
              <a:buNone/>
              <a:defRPr sz="1440" b="1"/>
            </a:lvl9pPr>
          </a:lstStyle>
          <a:p>
            <a:pPr lvl="0"/>
            <a:r>
              <a:rPr lang="en-US"/>
              <a:t>Click to edit Master text styles</a:t>
            </a:r>
          </a:p>
        </p:txBody>
      </p:sp>
      <p:sp>
        <p:nvSpPr>
          <p:cNvPr id="6" name="Content Placeholder 5"/>
          <p:cNvSpPr>
            <a:spLocks noGrp="1"/>
          </p:cNvSpPr>
          <p:nvPr>
            <p:ph sz="quarter" idx="4"/>
          </p:nvPr>
        </p:nvSpPr>
        <p:spPr>
          <a:xfrm>
            <a:off x="5553598" y="2254251"/>
            <a:ext cx="4662567" cy="3314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1132312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3717338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79351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5579" y="411163"/>
            <a:ext cx="3538725" cy="1439862"/>
          </a:xfrm>
        </p:spPr>
        <p:txBody>
          <a:bodyPr anchor="b"/>
          <a:lstStyle>
            <a:lvl1pPr>
              <a:defRPr sz="2879"/>
            </a:lvl1pPr>
          </a:lstStyle>
          <a:p>
            <a:r>
              <a:rPr lang="en-US"/>
              <a:t>Click to edit Master title style</a:t>
            </a:r>
            <a:endParaRPr lang="de-DE"/>
          </a:p>
        </p:txBody>
      </p:sp>
      <p:sp>
        <p:nvSpPr>
          <p:cNvPr id="3" name="Content Placeholder 2"/>
          <p:cNvSpPr>
            <a:spLocks noGrp="1"/>
          </p:cNvSpPr>
          <p:nvPr>
            <p:ph idx="1"/>
          </p:nvPr>
        </p:nvSpPr>
        <p:spPr>
          <a:xfrm>
            <a:off x="4662566" y="889001"/>
            <a:ext cx="5553598" cy="4384675"/>
          </a:xfrm>
        </p:spPr>
        <p:txBody>
          <a:bodyPr/>
          <a:lstStyle>
            <a:lvl1pPr>
              <a:defRPr sz="2879"/>
            </a:lvl1pPr>
            <a:lvl2pPr>
              <a:defRPr sz="2519"/>
            </a:lvl2pPr>
            <a:lvl3pPr>
              <a:defRPr sz="215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755579" y="1851025"/>
            <a:ext cx="3538725" cy="3429000"/>
          </a:xfrm>
        </p:spPr>
        <p:txBody>
          <a:bodyPr/>
          <a:lstStyle>
            <a:lvl1pPr marL="0" indent="0">
              <a:buNone/>
              <a:defRPr sz="1440"/>
            </a:lvl1pPr>
            <a:lvl2pPr marL="411358" indent="0">
              <a:buNone/>
              <a:defRPr sz="1260"/>
            </a:lvl2pPr>
            <a:lvl3pPr marL="822716" indent="0">
              <a:buNone/>
              <a:defRPr sz="1080"/>
            </a:lvl3pPr>
            <a:lvl4pPr marL="1234075" indent="0">
              <a:buNone/>
              <a:defRPr sz="900"/>
            </a:lvl4pPr>
            <a:lvl5pPr marL="1645433" indent="0">
              <a:buNone/>
              <a:defRPr sz="900"/>
            </a:lvl5pPr>
            <a:lvl6pPr marL="2056792" indent="0">
              <a:buNone/>
              <a:defRPr sz="900"/>
            </a:lvl6pPr>
            <a:lvl7pPr marL="2468150" indent="0">
              <a:buNone/>
              <a:defRPr sz="900"/>
            </a:lvl7pPr>
            <a:lvl8pPr marL="2879509" indent="0">
              <a:buNone/>
              <a:defRPr sz="900"/>
            </a:lvl8pPr>
            <a:lvl9pPr marL="3290867" indent="0">
              <a:buNone/>
              <a:defRPr sz="900"/>
            </a:lvl9pPr>
          </a:lstStyle>
          <a:p>
            <a:pPr lvl="0"/>
            <a:r>
              <a:rPr lang="en-US"/>
              <a:t>Click to edit Master text styles</a:t>
            </a:r>
          </a:p>
        </p:txBody>
      </p:sp>
    </p:spTree>
    <p:extLst>
      <p:ext uri="{BB962C8B-B14F-4D97-AF65-F5344CB8AC3E}">
        <p14:creationId xmlns:p14="http://schemas.microsoft.com/office/powerpoint/2010/main" val="2279699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5579" y="411163"/>
            <a:ext cx="3538725" cy="1439862"/>
          </a:xfrm>
        </p:spPr>
        <p:txBody>
          <a:bodyPr anchor="b"/>
          <a:lstStyle>
            <a:lvl1pPr>
              <a:defRPr sz="2879"/>
            </a:lvl1pPr>
          </a:lstStyle>
          <a:p>
            <a:r>
              <a:rPr lang="en-US"/>
              <a:t>Click to edit Master title style</a:t>
            </a:r>
            <a:endParaRPr lang="de-DE"/>
          </a:p>
        </p:txBody>
      </p:sp>
      <p:sp>
        <p:nvSpPr>
          <p:cNvPr id="3" name="Picture Placeholder 2"/>
          <p:cNvSpPr>
            <a:spLocks noGrp="1"/>
          </p:cNvSpPr>
          <p:nvPr>
            <p:ph type="pic" idx="1"/>
          </p:nvPr>
        </p:nvSpPr>
        <p:spPr>
          <a:xfrm>
            <a:off x="4662566" y="889001"/>
            <a:ext cx="5553598" cy="4384675"/>
          </a:xfrm>
        </p:spPr>
        <p:txBody>
          <a:bodyPr/>
          <a:lstStyle>
            <a:lvl1pPr marL="0" indent="0">
              <a:buNone/>
              <a:defRPr sz="2879"/>
            </a:lvl1pPr>
            <a:lvl2pPr marL="411358" indent="0">
              <a:buNone/>
              <a:defRPr sz="2519"/>
            </a:lvl2pPr>
            <a:lvl3pPr marL="822716" indent="0">
              <a:buNone/>
              <a:defRPr sz="2159"/>
            </a:lvl3pPr>
            <a:lvl4pPr marL="1234075" indent="0">
              <a:buNone/>
              <a:defRPr sz="1799"/>
            </a:lvl4pPr>
            <a:lvl5pPr marL="1645433" indent="0">
              <a:buNone/>
              <a:defRPr sz="1799"/>
            </a:lvl5pPr>
            <a:lvl6pPr marL="2056792" indent="0">
              <a:buNone/>
              <a:defRPr sz="1799"/>
            </a:lvl6pPr>
            <a:lvl7pPr marL="2468150" indent="0">
              <a:buNone/>
              <a:defRPr sz="1799"/>
            </a:lvl7pPr>
            <a:lvl8pPr marL="2879509" indent="0">
              <a:buNone/>
              <a:defRPr sz="1799"/>
            </a:lvl8pPr>
            <a:lvl9pPr marL="3290867" indent="0">
              <a:buNone/>
              <a:defRPr sz="1799"/>
            </a:lvl9pPr>
          </a:lstStyle>
          <a:p>
            <a:r>
              <a:rPr lang="en-US"/>
              <a:t>Click icon to add picture</a:t>
            </a:r>
            <a:endParaRPr lang="de-DE"/>
          </a:p>
        </p:txBody>
      </p:sp>
      <p:sp>
        <p:nvSpPr>
          <p:cNvPr id="4" name="Text Placeholder 3"/>
          <p:cNvSpPr>
            <a:spLocks noGrp="1"/>
          </p:cNvSpPr>
          <p:nvPr>
            <p:ph type="body" sz="half" idx="2"/>
          </p:nvPr>
        </p:nvSpPr>
        <p:spPr>
          <a:xfrm>
            <a:off x="755579" y="1851025"/>
            <a:ext cx="3538725" cy="3429000"/>
          </a:xfrm>
        </p:spPr>
        <p:txBody>
          <a:bodyPr/>
          <a:lstStyle>
            <a:lvl1pPr marL="0" indent="0">
              <a:buNone/>
              <a:defRPr sz="1440"/>
            </a:lvl1pPr>
            <a:lvl2pPr marL="411358" indent="0">
              <a:buNone/>
              <a:defRPr sz="1260"/>
            </a:lvl2pPr>
            <a:lvl3pPr marL="822716" indent="0">
              <a:buNone/>
              <a:defRPr sz="1080"/>
            </a:lvl3pPr>
            <a:lvl4pPr marL="1234075" indent="0">
              <a:buNone/>
              <a:defRPr sz="900"/>
            </a:lvl4pPr>
            <a:lvl5pPr marL="1645433" indent="0">
              <a:buNone/>
              <a:defRPr sz="900"/>
            </a:lvl5pPr>
            <a:lvl6pPr marL="2056792" indent="0">
              <a:buNone/>
              <a:defRPr sz="900"/>
            </a:lvl6pPr>
            <a:lvl7pPr marL="2468150" indent="0">
              <a:buNone/>
              <a:defRPr sz="900"/>
            </a:lvl7pPr>
            <a:lvl8pPr marL="2879509" indent="0">
              <a:buNone/>
              <a:defRPr sz="900"/>
            </a:lvl8pPr>
            <a:lvl9pPr marL="3290867" indent="0">
              <a:buNone/>
              <a:defRPr sz="900"/>
            </a:lvl9pPr>
          </a:lstStyle>
          <a:p>
            <a:pPr lvl="0"/>
            <a:r>
              <a:rPr lang="en-US"/>
              <a:t>Click to edit Master text styles</a:t>
            </a:r>
          </a:p>
        </p:txBody>
      </p:sp>
    </p:spTree>
    <p:extLst>
      <p:ext uri="{BB962C8B-B14F-4D97-AF65-F5344CB8AC3E}">
        <p14:creationId xmlns:p14="http://schemas.microsoft.com/office/powerpoint/2010/main" val="26003554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5567" y="648000"/>
            <a:ext cx="8221606" cy="388800"/>
          </a:xfrm>
          <a:prstGeom prst="rect">
            <a:avLst/>
          </a:prstGeom>
        </p:spPr>
        <p:txBody>
          <a:bodyPr vert="horz" lIns="0" tIns="0" rIns="0" bIns="0" rtlCol="0" anchor="ctr">
            <a:noAutofit/>
          </a:bodyPr>
          <a:lstStyle/>
          <a:p>
            <a:r>
              <a:rPr lang="en-US"/>
              <a:t>Click to edit Master title style</a:t>
            </a:r>
            <a:endParaRPr lang="de-DE" dirty="0"/>
          </a:p>
        </p:txBody>
      </p:sp>
      <p:sp>
        <p:nvSpPr>
          <p:cNvPr id="3" name="Text Placeholder 2"/>
          <p:cNvSpPr>
            <a:spLocks noGrp="1"/>
          </p:cNvSpPr>
          <p:nvPr>
            <p:ph type="body" idx="1"/>
          </p:nvPr>
        </p:nvSpPr>
        <p:spPr>
          <a:xfrm>
            <a:off x="345568" y="1296000"/>
            <a:ext cx="10275808" cy="416880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lang="de-DE" dirty="0"/>
          </a:p>
        </p:txBody>
      </p:sp>
      <p:pic>
        <p:nvPicPr>
          <p:cNvPr id="5" name="Picture 4"/>
          <p:cNvPicPr>
            <a:picLocks/>
          </p:cNvPicPr>
          <p:nvPr userDrawn="1">
            <p:custDataLst>
              <p:tags r:id="rId15"/>
            </p:custDataLst>
          </p:nvPr>
        </p:nvPicPr>
        <p:blipFill>
          <a:blip r:embed="rId17"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4" name="Picture 3"/>
          <p:cNvPicPr>
            <a:picLocks/>
          </p:cNvPicPr>
          <p:nvPr userDrawn="1">
            <p:custDataLst>
              <p:tags r:id="rId16"/>
            </p:custDataLst>
          </p:nvPr>
        </p:nvPicPr>
        <p:blipFill>
          <a:blip r:embed="rId18">
            <a:extLst>
              <a:ext uri="{28A0092B-C50C-407E-A947-70E740481C1C}">
                <a14:useLocalDpi xmlns:a14="http://schemas.microsoft.com/office/drawing/2010/main" val="0"/>
              </a:ext>
            </a:extLst>
          </a:blip>
          <a:stretch>
            <a:fillRect/>
          </a:stretch>
        </p:blipFill>
        <p:spPr>
          <a:xfrm>
            <a:off x="0" y="6041390"/>
            <a:ext cx="10970260" cy="12954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Tree>
    <p:extLst>
      <p:ext uri="{BB962C8B-B14F-4D97-AF65-F5344CB8AC3E}">
        <p14:creationId xmlns:p14="http://schemas.microsoft.com/office/powerpoint/2010/main" val="25350663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822716" rtl="0" eaLnBrk="1" latinLnBrk="0" hangingPunct="1">
        <a:lnSpc>
          <a:spcPct val="90000"/>
        </a:lnSpc>
        <a:spcBef>
          <a:spcPct val="0"/>
        </a:spcBef>
        <a:buFontTx/>
        <a:buNone/>
        <a:defRPr sz="1800" b="0" i="0" u="none" kern="1200">
          <a:solidFill>
            <a:schemeClr val="tx1"/>
          </a:solidFill>
          <a:latin typeface="Bosch Office Sans" pitchFamily="2" charset="0"/>
          <a:ea typeface="+mj-ea"/>
          <a:cs typeface="+mj-cs"/>
        </a:defRPr>
      </a:lvl1pPr>
    </p:titleStyle>
    <p:bodyStyle>
      <a:lvl1pPr marL="251460" indent="-251460" algn="l" defTabSz="822716" rtl="0" eaLnBrk="1" latinLnBrk="0" hangingPunct="1">
        <a:lnSpc>
          <a:spcPct val="107000"/>
        </a:lnSpc>
        <a:spcBef>
          <a:spcPts val="500"/>
        </a:spcBef>
        <a:buClrTx/>
        <a:buSzPct val="100000"/>
        <a:buFont typeface="Wingdings 3" panose="05040102010807070707" pitchFamily="18" charset="2"/>
        <a:buChar char=""/>
        <a:defRPr sz="1800" b="0" i="0" u="none" kern="1200">
          <a:solidFill>
            <a:schemeClr val="tx1"/>
          </a:solidFill>
          <a:latin typeface="Bosch Office Sans" pitchFamily="2" charset="0"/>
          <a:ea typeface="+mn-ea"/>
          <a:cs typeface="+mn-cs"/>
        </a:defRPr>
      </a:lvl1pPr>
      <a:lvl2pPr marL="508000" indent="-274320" algn="l" defTabSz="822716" rtl="0" eaLnBrk="1" latinLnBrk="0" hangingPunct="1">
        <a:lnSpc>
          <a:spcPct val="103000"/>
        </a:lnSpc>
        <a:spcBef>
          <a:spcPts val="500"/>
        </a:spcBef>
        <a:buClrTx/>
        <a:buSzPct val="100000"/>
        <a:buFont typeface="Wingdings 3" panose="05040102010807070707" pitchFamily="18" charset="2"/>
        <a:buChar char=""/>
        <a:defRPr sz="1600" b="0" i="0" u="none" kern="1200">
          <a:solidFill>
            <a:schemeClr val="tx1"/>
          </a:solidFill>
          <a:latin typeface="Bosch Office Sans" pitchFamily="2" charset="0"/>
          <a:ea typeface="+mn-ea"/>
          <a:cs typeface="+mn-cs"/>
        </a:defRPr>
      </a:lvl2pPr>
      <a:lvl3pPr marL="730250" indent="-204470" algn="l" defTabSz="822716" rtl="0" eaLnBrk="1" latinLnBrk="0" hangingPunct="1">
        <a:lnSpc>
          <a:spcPct val="102000"/>
        </a:lnSpc>
        <a:spcBef>
          <a:spcPts val="500"/>
        </a:spcBef>
        <a:buClrTx/>
        <a:buSzPct val="100000"/>
        <a:buFontTx/>
        <a:buChar char="‒"/>
        <a:defRPr sz="1400" b="0" i="0" u="none" kern="1200">
          <a:solidFill>
            <a:schemeClr val="tx1"/>
          </a:solidFill>
          <a:latin typeface="Bosch Office Sans" pitchFamily="2" charset="0"/>
          <a:ea typeface="+mn-ea"/>
          <a:cs typeface="+mn-cs"/>
        </a:defRPr>
      </a:lvl3pPr>
      <a:lvl4pPr marL="932180" indent="-184150" algn="l" defTabSz="822716" rtl="0" eaLnBrk="1" latinLnBrk="0" hangingPunct="1">
        <a:lnSpc>
          <a:spcPct val="103000"/>
        </a:lnSpc>
        <a:spcBef>
          <a:spcPts val="500"/>
        </a:spcBef>
        <a:buClrTx/>
        <a:buSzPct val="100000"/>
        <a:buFontTx/>
        <a:buChar char="‒"/>
        <a:defRPr sz="1300" b="0" i="0" u="none" kern="1200">
          <a:solidFill>
            <a:schemeClr val="tx1"/>
          </a:solidFill>
          <a:latin typeface="Bosch Office Sans" pitchFamily="2" charset="0"/>
          <a:ea typeface="+mn-ea"/>
          <a:cs typeface="+mn-cs"/>
        </a:defRPr>
      </a:lvl4pPr>
      <a:lvl5pPr marL="932180" indent="-184150" algn="l" defTabSz="822716" rtl="0" eaLnBrk="1" latinLnBrk="0" hangingPunct="1">
        <a:lnSpc>
          <a:spcPct val="103000"/>
        </a:lnSpc>
        <a:spcBef>
          <a:spcPts val="500"/>
        </a:spcBef>
        <a:buClrTx/>
        <a:buSzPct val="100000"/>
        <a:buFontTx/>
        <a:buChar char="‒"/>
        <a:defRPr sz="1300" b="0" i="0" u="none" kern="1200">
          <a:solidFill>
            <a:schemeClr val="tx1"/>
          </a:solidFill>
          <a:latin typeface="Bosch Office Sans" pitchFamily="2" charset="0"/>
          <a:ea typeface="+mn-ea"/>
          <a:cs typeface="+mn-cs"/>
        </a:defRPr>
      </a:lvl5pPr>
      <a:lvl6pPr marL="932180" indent="-184150" algn="l" defTabSz="822716" rtl="0" eaLnBrk="1" latinLnBrk="0" hangingPunct="1">
        <a:lnSpc>
          <a:spcPct val="103000"/>
        </a:lnSpc>
        <a:spcBef>
          <a:spcPts val="500"/>
        </a:spcBef>
        <a:buClrTx/>
        <a:buSzPct val="100000"/>
        <a:buFontTx/>
        <a:buChar char="‒"/>
        <a:defRPr sz="1300" b="0" i="0" u="none" kern="1200">
          <a:solidFill>
            <a:schemeClr val="tx1"/>
          </a:solidFill>
          <a:latin typeface="Bosch Office Sans" pitchFamily="2" charset="0"/>
          <a:ea typeface="+mn-ea"/>
          <a:cs typeface="+mn-cs"/>
        </a:defRPr>
      </a:lvl6pPr>
      <a:lvl7pPr marL="932180" indent="-184150" algn="l" defTabSz="822716" rtl="0" eaLnBrk="1" latinLnBrk="0" hangingPunct="1">
        <a:lnSpc>
          <a:spcPct val="103000"/>
        </a:lnSpc>
        <a:spcBef>
          <a:spcPts val="500"/>
        </a:spcBef>
        <a:buClrTx/>
        <a:buSzPct val="100000"/>
        <a:buFontTx/>
        <a:buChar char="‒"/>
        <a:defRPr sz="1300" b="0" i="0" u="none" kern="1200">
          <a:solidFill>
            <a:schemeClr val="tx1"/>
          </a:solidFill>
          <a:latin typeface="Bosch Office Sans" pitchFamily="2" charset="0"/>
          <a:ea typeface="+mn-ea"/>
          <a:cs typeface="+mn-cs"/>
        </a:defRPr>
      </a:lvl7pPr>
      <a:lvl8pPr marL="932180" indent="-184150" algn="l" defTabSz="822716" rtl="0" eaLnBrk="1" latinLnBrk="0" hangingPunct="1">
        <a:lnSpc>
          <a:spcPct val="103000"/>
        </a:lnSpc>
        <a:spcBef>
          <a:spcPts val="500"/>
        </a:spcBef>
        <a:buClrTx/>
        <a:buSzPct val="100000"/>
        <a:buFontTx/>
        <a:buChar char="‒"/>
        <a:defRPr sz="1300" b="0" i="0" u="none" kern="1200">
          <a:solidFill>
            <a:schemeClr val="tx1"/>
          </a:solidFill>
          <a:latin typeface="Bosch Office Sans" pitchFamily="2" charset="0"/>
          <a:ea typeface="+mn-ea"/>
          <a:cs typeface="+mn-cs"/>
        </a:defRPr>
      </a:lvl8pPr>
      <a:lvl9pPr marL="932180" indent="-184150" algn="l" defTabSz="822716" rtl="0" eaLnBrk="1" latinLnBrk="0" hangingPunct="1">
        <a:lnSpc>
          <a:spcPct val="103000"/>
        </a:lnSpc>
        <a:spcBef>
          <a:spcPts val="500"/>
        </a:spcBef>
        <a:buClrTx/>
        <a:buSzPct val="100000"/>
        <a:buFontTx/>
        <a:buChar char="‒"/>
        <a:defRPr sz="1300" b="0" i="0" u="none" kern="1200" baseline="0">
          <a:solidFill>
            <a:schemeClr val="tx1"/>
          </a:solidFill>
          <a:latin typeface="Bosch Office Sans" pitchFamily="2" charset="0"/>
          <a:ea typeface="+mn-ea"/>
          <a:cs typeface="+mn-cs"/>
        </a:defRPr>
      </a:lvl9pPr>
    </p:bodyStyle>
    <p:otherStyle>
      <a:defPPr>
        <a:defRPr lang="de-DE"/>
      </a:defPPr>
      <a:lvl1pPr marL="0" algn="l" defTabSz="822716" rtl="0" eaLnBrk="1" latinLnBrk="0" hangingPunct="1">
        <a:defRPr sz="1619" kern="1200">
          <a:solidFill>
            <a:schemeClr val="tx1"/>
          </a:solidFill>
          <a:latin typeface="+mn-lt"/>
          <a:ea typeface="+mn-ea"/>
          <a:cs typeface="+mn-cs"/>
        </a:defRPr>
      </a:lvl1pPr>
      <a:lvl2pPr marL="411358" algn="l" defTabSz="822716" rtl="0" eaLnBrk="1" latinLnBrk="0" hangingPunct="1">
        <a:defRPr sz="1619" kern="1200">
          <a:solidFill>
            <a:schemeClr val="tx1"/>
          </a:solidFill>
          <a:latin typeface="+mn-lt"/>
          <a:ea typeface="+mn-ea"/>
          <a:cs typeface="+mn-cs"/>
        </a:defRPr>
      </a:lvl2pPr>
      <a:lvl3pPr marL="822716" algn="l" defTabSz="822716" rtl="0" eaLnBrk="1" latinLnBrk="0" hangingPunct="1">
        <a:defRPr sz="1619" kern="1200">
          <a:solidFill>
            <a:schemeClr val="tx1"/>
          </a:solidFill>
          <a:latin typeface="+mn-lt"/>
          <a:ea typeface="+mn-ea"/>
          <a:cs typeface="+mn-cs"/>
        </a:defRPr>
      </a:lvl3pPr>
      <a:lvl4pPr marL="1234075" algn="l" defTabSz="822716" rtl="0" eaLnBrk="1" latinLnBrk="0" hangingPunct="1">
        <a:defRPr sz="1619" kern="1200">
          <a:solidFill>
            <a:schemeClr val="tx1"/>
          </a:solidFill>
          <a:latin typeface="+mn-lt"/>
          <a:ea typeface="+mn-ea"/>
          <a:cs typeface="+mn-cs"/>
        </a:defRPr>
      </a:lvl4pPr>
      <a:lvl5pPr marL="1645433" algn="l" defTabSz="822716" rtl="0" eaLnBrk="1" latinLnBrk="0" hangingPunct="1">
        <a:defRPr sz="1619" kern="1200">
          <a:solidFill>
            <a:schemeClr val="tx1"/>
          </a:solidFill>
          <a:latin typeface="+mn-lt"/>
          <a:ea typeface="+mn-ea"/>
          <a:cs typeface="+mn-cs"/>
        </a:defRPr>
      </a:lvl5pPr>
      <a:lvl6pPr marL="2056792" algn="l" defTabSz="822716" rtl="0" eaLnBrk="1" latinLnBrk="0" hangingPunct="1">
        <a:defRPr sz="1619" kern="1200">
          <a:solidFill>
            <a:schemeClr val="tx1"/>
          </a:solidFill>
          <a:latin typeface="+mn-lt"/>
          <a:ea typeface="+mn-ea"/>
          <a:cs typeface="+mn-cs"/>
        </a:defRPr>
      </a:lvl6pPr>
      <a:lvl7pPr marL="2468150" algn="l" defTabSz="822716" rtl="0" eaLnBrk="1" latinLnBrk="0" hangingPunct="1">
        <a:defRPr sz="1619" kern="1200">
          <a:solidFill>
            <a:schemeClr val="tx1"/>
          </a:solidFill>
          <a:latin typeface="+mn-lt"/>
          <a:ea typeface="+mn-ea"/>
          <a:cs typeface="+mn-cs"/>
        </a:defRPr>
      </a:lvl7pPr>
      <a:lvl8pPr marL="2879509" algn="l" defTabSz="822716" rtl="0" eaLnBrk="1" latinLnBrk="0" hangingPunct="1">
        <a:defRPr sz="1619" kern="1200">
          <a:solidFill>
            <a:schemeClr val="tx1"/>
          </a:solidFill>
          <a:latin typeface="+mn-lt"/>
          <a:ea typeface="+mn-ea"/>
          <a:cs typeface="+mn-cs"/>
        </a:defRPr>
      </a:lvl8pPr>
      <a:lvl9pPr marL="3290867" algn="l" defTabSz="822716" rtl="0" eaLnBrk="1" latinLnBrk="0" hangingPunct="1">
        <a:defRPr sz="161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3" Type="http://schemas.openxmlformats.org/officeDocument/2006/relationships/tags" Target="../tags/tag8.xml"/><Relationship Id="rId7" Type="http://schemas.openxmlformats.org/officeDocument/2006/relationships/slideLayout" Target="../slideLayouts/slideLayout1.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image" Target="../media/image4.png"/><Relationship Id="rId5" Type="http://schemas.openxmlformats.org/officeDocument/2006/relationships/tags" Target="../tags/tag10.xml"/><Relationship Id="rId10" Type="http://schemas.openxmlformats.org/officeDocument/2006/relationships/image" Target="../media/image1.emf"/><Relationship Id="rId4" Type="http://schemas.openxmlformats.org/officeDocument/2006/relationships/tags" Target="../tags/tag9.xm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6.xml"/><Relationship Id="rId7" Type="http://schemas.openxmlformats.org/officeDocument/2006/relationships/slideLayout" Target="../slideLayouts/slideLayout1.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5" Type="http://schemas.openxmlformats.org/officeDocument/2006/relationships/tags" Target="../tags/tag18.xml"/><Relationship Id="rId10" Type="http://schemas.openxmlformats.org/officeDocument/2006/relationships/image" Target="../media/image4.png"/><Relationship Id="rId4" Type="http://schemas.openxmlformats.org/officeDocument/2006/relationships/tags" Target="../tags/tag17.xml"/><Relationship Id="rId9" Type="http://schemas.openxmlformats.org/officeDocument/2006/relationships/image" Target="../media/image1.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1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8.png"/><Relationship Id="rId11" Type="http://schemas.openxmlformats.org/officeDocument/2006/relationships/image" Target="../media/image12.png"/><Relationship Id="rId5" Type="http://schemas.openxmlformats.org/officeDocument/2006/relationships/image" Target="../media/image7.png"/><Relationship Id="rId10"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hidden="1"/>
          <p:cNvSpPr>
            <a:spLocks noGrp="1"/>
          </p:cNvSpPr>
          <p:nvPr>
            <p:ph type="subTitle" idx="1"/>
            <p:custDataLst>
              <p:tags r:id="rId2"/>
            </p:custDataLst>
          </p:nvPr>
        </p:nvSpPr>
        <p:spPr>
          <a:xfrm>
            <a:off x="0" y="0"/>
            <a:ext cx="1270000" cy="127000"/>
          </a:xfrm>
          <a:effectLst/>
          <a:extLst>
            <a:ext uri="{53640926-AAD7-44D8-BBD7-CCE9431645EC}">
              <a14:shadowObscured xmlns:a14="http://schemas.microsoft.com/office/drawing/2010/main"/>
            </a:ext>
          </a:extLst>
        </p:spPr>
        <p:txBody>
          <a:bodyPr wrap="none" lIns="0" tIns="0" rIns="0" bIns="0" anchor="t">
            <a:noAutofit/>
          </a:bodyPr>
          <a:lstStyle/>
          <a:p>
            <a:endParaRPr lang="en-GB" dirty="0"/>
          </a:p>
        </p:txBody>
      </p:sp>
      <p:pic>
        <p:nvPicPr>
          <p:cNvPr id="6" name="Picture 5"/>
          <p:cNvPicPr>
            <a:picLocks/>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0" y="0"/>
            <a:ext cx="10970260" cy="617093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5" name="Picture 4"/>
          <p:cNvPicPr>
            <a:picLocks/>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4" name="Picture 3"/>
          <p:cNvPicPr>
            <a:picLocks/>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10840720" y="0"/>
            <a:ext cx="129540" cy="617093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2" name="Title 1"/>
          <p:cNvSpPr>
            <a:spLocks noGrp="1"/>
          </p:cNvSpPr>
          <p:nvPr>
            <p:ph type="ctrTitle"/>
            <p:custDataLst>
              <p:tags r:id="rId6"/>
            </p:custDataLst>
          </p:nvPr>
        </p:nvSpPr>
        <p:spPr>
          <a:xfrm>
            <a:off x="259080" y="259080"/>
            <a:ext cx="9872980" cy="5204460"/>
          </a:xfrm>
          <a:effectLst/>
          <a:extLst>
            <a:ext uri="{53640926-AAD7-44D8-BBD7-CCE9431645EC}">
              <a14:shadowObscured xmlns:a14="http://schemas.microsoft.com/office/drawing/2010/main"/>
            </a:ext>
          </a:extLst>
        </p:spPr>
        <p:txBody>
          <a:bodyPr wrap="square" lIns="0" tIns="0" rIns="0" bIns="0" anchor="t">
            <a:normAutofit/>
          </a:bodyPr>
          <a:lstStyle/>
          <a:p>
            <a:pPr algn="ctr"/>
            <a:br>
              <a:rPr lang="en-US" sz="8000" cap="none" dirty="0"/>
            </a:br>
            <a:r>
              <a:rPr lang="en-US" sz="3600" cap="none" dirty="0"/>
              <a:t> </a:t>
            </a:r>
            <a:br>
              <a:rPr lang="en-US" sz="8000" cap="none" dirty="0"/>
            </a:br>
            <a:r>
              <a:rPr lang="en-US" cap="none" dirty="0"/>
              <a:t>HMI Screen</a:t>
            </a:r>
            <a:br>
              <a:rPr lang="en-US" cap="none" dirty="0"/>
            </a:br>
            <a:r>
              <a:rPr lang="en-US" cap="none" dirty="0"/>
              <a:t>Validation Tool</a:t>
            </a:r>
            <a:endParaRPr lang="en-GB" dirty="0"/>
          </a:p>
        </p:txBody>
      </p:sp>
    </p:spTree>
    <p:custDataLst>
      <p:tags r:id="rId1"/>
    </p:custDataLst>
    <p:extLst>
      <p:ext uri="{BB962C8B-B14F-4D97-AF65-F5344CB8AC3E}">
        <p14:creationId xmlns:p14="http://schemas.microsoft.com/office/powerpoint/2010/main" val="14271764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6">
            <a:extLst>
              <a:ext uri="{FF2B5EF4-FFF2-40B4-BE49-F238E27FC236}">
                <a16:creationId xmlns:a16="http://schemas.microsoft.com/office/drawing/2014/main" id="{9988A781-2E92-4AA8-AB38-810ECE79898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 y="0"/>
            <a:ext cx="10969625" cy="5343731"/>
          </a:xfrm>
        </p:spPr>
      </p:pic>
      <p:sp>
        <p:nvSpPr>
          <p:cNvPr id="10" name="Slide Number Placeholder 1">
            <a:extLst>
              <a:ext uri="{FF2B5EF4-FFF2-40B4-BE49-F238E27FC236}">
                <a16:creationId xmlns:a16="http://schemas.microsoft.com/office/drawing/2014/main" id="{7C1E6930-DEA1-4189-A511-411ACA8BCC32}"/>
              </a:ext>
            </a:extLst>
          </p:cNvPr>
          <p:cNvSpPr txBox="1">
            <a:spLocks/>
          </p:cNvSpPr>
          <p:nvPr/>
        </p:nvSpPr>
        <p:spPr>
          <a:xfrm>
            <a:off x="266700" y="5628640"/>
            <a:ext cx="288290" cy="410210"/>
          </a:xfrm>
          <a:prstGeom prst="rect">
            <a:avLst/>
          </a:prstGeom>
        </p:spPr>
        <p:txBody>
          <a:bodyPr vert="horz" lIns="0" tIns="0" rIns="0" bIns="0" rtlCol="0" anchor="t"/>
          <a:lstStyle>
            <a:defPPr>
              <a:defRPr lang="de-DE"/>
            </a:defPPr>
            <a:lvl1pPr marL="0" algn="l" defTabSz="914400" rtl="0" eaLnBrk="1" fontAlgn="base" latinLnBrk="0" hangingPunct="1">
              <a:spcBef>
                <a:spcPct val="0"/>
              </a:spcBef>
              <a:spcAft>
                <a:spcPct val="0"/>
              </a:spcAft>
              <a:buFontTx/>
              <a:buNone/>
              <a:defRPr lang="en-GB" sz="1200" b="0" i="0" u="none" kern="0" baseline="0">
                <a:solidFill>
                  <a:srgbClr val="999FA6"/>
                </a:solidFill>
                <a:latin typeface="+mn-lt"/>
                <a:ea typeface="+mn-ea"/>
                <a:cs typeface="+mn-cs"/>
              </a:defRPr>
            </a:lvl1pPr>
            <a:lvl2pPr marL="411137" algn="l" defTabSz="914400" rtl="0" eaLnBrk="1" fontAlgn="base" latinLnBrk="0" hangingPunct="1">
              <a:spcBef>
                <a:spcPct val="0"/>
              </a:spcBef>
              <a:spcAft>
                <a:spcPct val="0"/>
              </a:spcAft>
              <a:defRPr sz="1800" kern="1200">
                <a:solidFill>
                  <a:schemeClr val="tx1"/>
                </a:solidFill>
                <a:latin typeface="Bosch Office Sans" pitchFamily="34" charset="0"/>
                <a:ea typeface="+mn-ea"/>
                <a:cs typeface="+mn-cs"/>
              </a:defRPr>
            </a:lvl2pPr>
            <a:lvl3pPr marL="822275" algn="l" defTabSz="914400" rtl="0" eaLnBrk="1" fontAlgn="base" latinLnBrk="0" hangingPunct="1">
              <a:spcBef>
                <a:spcPct val="0"/>
              </a:spcBef>
              <a:spcAft>
                <a:spcPct val="0"/>
              </a:spcAft>
              <a:defRPr sz="1800" kern="1200">
                <a:solidFill>
                  <a:schemeClr val="tx1"/>
                </a:solidFill>
                <a:latin typeface="Bosch Office Sans" pitchFamily="34" charset="0"/>
                <a:ea typeface="+mn-ea"/>
                <a:cs typeface="+mn-cs"/>
              </a:defRPr>
            </a:lvl3pPr>
            <a:lvl4pPr marL="1233411" algn="l" defTabSz="914400" rtl="0" eaLnBrk="1" fontAlgn="base" latinLnBrk="0" hangingPunct="1">
              <a:spcBef>
                <a:spcPct val="0"/>
              </a:spcBef>
              <a:spcAft>
                <a:spcPct val="0"/>
              </a:spcAft>
              <a:defRPr sz="1800" kern="1200">
                <a:solidFill>
                  <a:schemeClr val="tx1"/>
                </a:solidFill>
                <a:latin typeface="Bosch Office Sans" pitchFamily="34" charset="0"/>
                <a:ea typeface="+mn-ea"/>
                <a:cs typeface="+mn-cs"/>
              </a:defRPr>
            </a:lvl4pPr>
            <a:lvl5pPr marL="1644549" algn="l" defTabSz="914400" rtl="0" eaLnBrk="1" fontAlgn="base" latinLnBrk="0" hangingPunct="1">
              <a:spcBef>
                <a:spcPct val="0"/>
              </a:spcBef>
              <a:spcAft>
                <a:spcPct val="0"/>
              </a:spcAft>
              <a:defRPr sz="1800" kern="1200">
                <a:solidFill>
                  <a:schemeClr val="tx1"/>
                </a:solidFill>
                <a:latin typeface="Bosch Office Sans" pitchFamily="34" charset="0"/>
                <a:ea typeface="+mn-ea"/>
                <a:cs typeface="+mn-cs"/>
              </a:defRPr>
            </a:lvl5pPr>
            <a:lvl6pPr marL="2055686" algn="l" defTabSz="822275" rtl="0" eaLnBrk="1" latinLnBrk="0" hangingPunct="1">
              <a:defRPr sz="1800" kern="1200">
                <a:solidFill>
                  <a:schemeClr val="tx1"/>
                </a:solidFill>
                <a:latin typeface="Bosch Office Sans" pitchFamily="34" charset="0"/>
                <a:ea typeface="+mn-ea"/>
                <a:cs typeface="+mn-cs"/>
              </a:defRPr>
            </a:lvl6pPr>
            <a:lvl7pPr marL="2466823" algn="l" defTabSz="822275" rtl="0" eaLnBrk="1" latinLnBrk="0" hangingPunct="1">
              <a:defRPr sz="1800" kern="1200">
                <a:solidFill>
                  <a:schemeClr val="tx1"/>
                </a:solidFill>
                <a:latin typeface="Bosch Office Sans" pitchFamily="34" charset="0"/>
                <a:ea typeface="+mn-ea"/>
                <a:cs typeface="+mn-cs"/>
              </a:defRPr>
            </a:lvl7pPr>
            <a:lvl8pPr marL="2877960" algn="l" defTabSz="822275" rtl="0" eaLnBrk="1" latinLnBrk="0" hangingPunct="1">
              <a:defRPr sz="1800" kern="1200">
                <a:solidFill>
                  <a:schemeClr val="tx1"/>
                </a:solidFill>
                <a:latin typeface="Bosch Office Sans" pitchFamily="34" charset="0"/>
                <a:ea typeface="+mn-ea"/>
                <a:cs typeface="+mn-cs"/>
              </a:defRPr>
            </a:lvl8pPr>
            <a:lvl9pPr marL="3289097" algn="l" defTabSz="822275" rtl="0" eaLnBrk="1" latinLnBrk="0" hangingPunct="1">
              <a:defRPr sz="1800" kern="1200">
                <a:solidFill>
                  <a:schemeClr val="tx1"/>
                </a:solidFill>
                <a:latin typeface="Bosch Office Sans" pitchFamily="34" charset="0"/>
                <a:ea typeface="+mn-ea"/>
                <a:cs typeface="+mn-cs"/>
              </a:defRPr>
            </a:lvl9pPr>
          </a:lstStyle>
          <a:p>
            <a:r>
              <a:rPr lang="en-US" noProof="1"/>
              <a:t>8</a:t>
            </a:r>
          </a:p>
        </p:txBody>
      </p:sp>
      <p:pic>
        <p:nvPicPr>
          <p:cNvPr id="2" name="2023-02-17_14h34_00">
            <a:hlinkClick r:id="" action="ppaction://media"/>
            <a:extLst>
              <a:ext uri="{FF2B5EF4-FFF2-40B4-BE49-F238E27FC236}">
                <a16:creationId xmlns:a16="http://schemas.microsoft.com/office/drawing/2014/main" id="{FB608D74-8FE6-4547-8F6F-BF014695A6C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0969625" cy="6170613"/>
          </a:xfrm>
          <a:prstGeom prst="rect">
            <a:avLst/>
          </a:prstGeom>
        </p:spPr>
      </p:pic>
    </p:spTree>
    <p:extLst>
      <p:ext uri="{BB962C8B-B14F-4D97-AF65-F5344CB8AC3E}">
        <p14:creationId xmlns:p14="http://schemas.microsoft.com/office/powerpoint/2010/main" val="4046860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45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1">
            <a:extLst>
              <a:ext uri="{FF2B5EF4-FFF2-40B4-BE49-F238E27FC236}">
                <a16:creationId xmlns:a16="http://schemas.microsoft.com/office/drawing/2014/main" id="{7C1E6930-DEA1-4189-A511-411ACA8BCC32}"/>
              </a:ext>
            </a:extLst>
          </p:cNvPr>
          <p:cNvSpPr txBox="1">
            <a:spLocks/>
          </p:cNvSpPr>
          <p:nvPr/>
        </p:nvSpPr>
        <p:spPr>
          <a:xfrm>
            <a:off x="266700" y="5628640"/>
            <a:ext cx="288290" cy="410210"/>
          </a:xfrm>
          <a:prstGeom prst="rect">
            <a:avLst/>
          </a:prstGeom>
        </p:spPr>
        <p:txBody>
          <a:bodyPr vert="horz" lIns="0" tIns="0" rIns="0" bIns="0" rtlCol="0" anchor="t"/>
          <a:lstStyle>
            <a:defPPr>
              <a:defRPr lang="de-DE"/>
            </a:defPPr>
            <a:lvl1pPr marL="0" algn="l" defTabSz="914400" rtl="0" eaLnBrk="1" fontAlgn="base" latinLnBrk="0" hangingPunct="1">
              <a:spcBef>
                <a:spcPct val="0"/>
              </a:spcBef>
              <a:spcAft>
                <a:spcPct val="0"/>
              </a:spcAft>
              <a:buFontTx/>
              <a:buNone/>
              <a:defRPr lang="en-GB" sz="1200" b="0" i="0" u="none" kern="0" baseline="0">
                <a:solidFill>
                  <a:srgbClr val="999FA6"/>
                </a:solidFill>
                <a:latin typeface="+mn-lt"/>
                <a:ea typeface="+mn-ea"/>
                <a:cs typeface="+mn-cs"/>
              </a:defRPr>
            </a:lvl1pPr>
            <a:lvl2pPr marL="411137" algn="l" defTabSz="914400" rtl="0" eaLnBrk="1" fontAlgn="base" latinLnBrk="0" hangingPunct="1">
              <a:spcBef>
                <a:spcPct val="0"/>
              </a:spcBef>
              <a:spcAft>
                <a:spcPct val="0"/>
              </a:spcAft>
              <a:defRPr sz="1800" kern="1200">
                <a:solidFill>
                  <a:schemeClr val="tx1"/>
                </a:solidFill>
                <a:latin typeface="Bosch Office Sans" pitchFamily="34" charset="0"/>
                <a:ea typeface="+mn-ea"/>
                <a:cs typeface="+mn-cs"/>
              </a:defRPr>
            </a:lvl2pPr>
            <a:lvl3pPr marL="822275" algn="l" defTabSz="914400" rtl="0" eaLnBrk="1" fontAlgn="base" latinLnBrk="0" hangingPunct="1">
              <a:spcBef>
                <a:spcPct val="0"/>
              </a:spcBef>
              <a:spcAft>
                <a:spcPct val="0"/>
              </a:spcAft>
              <a:defRPr sz="1800" kern="1200">
                <a:solidFill>
                  <a:schemeClr val="tx1"/>
                </a:solidFill>
                <a:latin typeface="Bosch Office Sans" pitchFamily="34" charset="0"/>
                <a:ea typeface="+mn-ea"/>
                <a:cs typeface="+mn-cs"/>
              </a:defRPr>
            </a:lvl3pPr>
            <a:lvl4pPr marL="1233411" algn="l" defTabSz="914400" rtl="0" eaLnBrk="1" fontAlgn="base" latinLnBrk="0" hangingPunct="1">
              <a:spcBef>
                <a:spcPct val="0"/>
              </a:spcBef>
              <a:spcAft>
                <a:spcPct val="0"/>
              </a:spcAft>
              <a:defRPr sz="1800" kern="1200">
                <a:solidFill>
                  <a:schemeClr val="tx1"/>
                </a:solidFill>
                <a:latin typeface="Bosch Office Sans" pitchFamily="34" charset="0"/>
                <a:ea typeface="+mn-ea"/>
                <a:cs typeface="+mn-cs"/>
              </a:defRPr>
            </a:lvl4pPr>
            <a:lvl5pPr marL="1644549" algn="l" defTabSz="914400" rtl="0" eaLnBrk="1" fontAlgn="base" latinLnBrk="0" hangingPunct="1">
              <a:spcBef>
                <a:spcPct val="0"/>
              </a:spcBef>
              <a:spcAft>
                <a:spcPct val="0"/>
              </a:spcAft>
              <a:defRPr sz="1800" kern="1200">
                <a:solidFill>
                  <a:schemeClr val="tx1"/>
                </a:solidFill>
                <a:latin typeface="Bosch Office Sans" pitchFamily="34" charset="0"/>
                <a:ea typeface="+mn-ea"/>
                <a:cs typeface="+mn-cs"/>
              </a:defRPr>
            </a:lvl5pPr>
            <a:lvl6pPr marL="2055686" algn="l" defTabSz="822275" rtl="0" eaLnBrk="1" latinLnBrk="0" hangingPunct="1">
              <a:defRPr sz="1800" kern="1200">
                <a:solidFill>
                  <a:schemeClr val="tx1"/>
                </a:solidFill>
                <a:latin typeface="Bosch Office Sans" pitchFamily="34" charset="0"/>
                <a:ea typeface="+mn-ea"/>
                <a:cs typeface="+mn-cs"/>
              </a:defRPr>
            </a:lvl6pPr>
            <a:lvl7pPr marL="2466823" algn="l" defTabSz="822275" rtl="0" eaLnBrk="1" latinLnBrk="0" hangingPunct="1">
              <a:defRPr sz="1800" kern="1200">
                <a:solidFill>
                  <a:schemeClr val="tx1"/>
                </a:solidFill>
                <a:latin typeface="Bosch Office Sans" pitchFamily="34" charset="0"/>
                <a:ea typeface="+mn-ea"/>
                <a:cs typeface="+mn-cs"/>
              </a:defRPr>
            </a:lvl7pPr>
            <a:lvl8pPr marL="2877960" algn="l" defTabSz="822275" rtl="0" eaLnBrk="1" latinLnBrk="0" hangingPunct="1">
              <a:defRPr sz="1800" kern="1200">
                <a:solidFill>
                  <a:schemeClr val="tx1"/>
                </a:solidFill>
                <a:latin typeface="Bosch Office Sans" pitchFamily="34" charset="0"/>
                <a:ea typeface="+mn-ea"/>
                <a:cs typeface="+mn-cs"/>
              </a:defRPr>
            </a:lvl8pPr>
            <a:lvl9pPr marL="3289097" algn="l" defTabSz="822275" rtl="0" eaLnBrk="1" latinLnBrk="0" hangingPunct="1">
              <a:defRPr sz="1800" kern="1200">
                <a:solidFill>
                  <a:schemeClr val="tx1"/>
                </a:solidFill>
                <a:latin typeface="Bosch Office Sans" pitchFamily="34" charset="0"/>
                <a:ea typeface="+mn-ea"/>
                <a:cs typeface="+mn-cs"/>
              </a:defRPr>
            </a:lvl9pPr>
          </a:lstStyle>
          <a:p>
            <a:r>
              <a:rPr lang="en-US" noProof="1"/>
              <a:t>8</a:t>
            </a:r>
          </a:p>
        </p:txBody>
      </p:sp>
      <p:pic>
        <p:nvPicPr>
          <p:cNvPr id="2" name="Raspberry Pi 4 Demo">
            <a:hlinkClick r:id="" action="ppaction://media"/>
            <a:extLst>
              <a:ext uri="{FF2B5EF4-FFF2-40B4-BE49-F238E27FC236}">
                <a16:creationId xmlns:a16="http://schemas.microsoft.com/office/drawing/2014/main" id="{825884FE-ACA5-442E-8603-D364ED19D0B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0969625" cy="6170612"/>
          </a:xfrm>
          <a:prstGeom prst="rect">
            <a:avLst/>
          </a:prstGeom>
        </p:spPr>
      </p:pic>
    </p:spTree>
    <p:extLst>
      <p:ext uri="{BB962C8B-B14F-4D97-AF65-F5344CB8AC3E}">
        <p14:creationId xmlns:p14="http://schemas.microsoft.com/office/powerpoint/2010/main" val="3298469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8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hidden="1"/>
          <p:cNvSpPr>
            <a:spLocks noGrp="1"/>
          </p:cNvSpPr>
          <p:nvPr>
            <p:ph type="subTitle" idx="1"/>
            <p:custDataLst>
              <p:tags r:id="rId2"/>
            </p:custDataLst>
          </p:nvPr>
        </p:nvSpPr>
        <p:spPr>
          <a:xfrm>
            <a:off x="0" y="0"/>
            <a:ext cx="1270000" cy="127000"/>
          </a:xfrm>
          <a:effectLst/>
          <a:extLst>
            <a:ext uri="{53640926-AAD7-44D8-BBD7-CCE9431645EC}">
              <a14:shadowObscured xmlns:a14="http://schemas.microsoft.com/office/drawing/2010/main"/>
            </a:ext>
          </a:extLst>
        </p:spPr>
        <p:txBody>
          <a:bodyPr wrap="none" lIns="0" tIns="0" rIns="0" bIns="0" anchor="t">
            <a:noAutofit/>
          </a:bodyPr>
          <a:lstStyle/>
          <a:p>
            <a:endParaRPr lang="en-GB"/>
          </a:p>
        </p:txBody>
      </p:sp>
      <p:pic>
        <p:nvPicPr>
          <p:cNvPr id="6" name="Picture 5"/>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0" y="0"/>
            <a:ext cx="10970260" cy="617093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5" name="Picture 4"/>
          <p:cNvPicPr>
            <a:picLocks/>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4" name="Picture 3"/>
          <p:cNvPicPr>
            <a:picLocks/>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10840720" y="0"/>
            <a:ext cx="129540" cy="617093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2" name="Title 1"/>
          <p:cNvSpPr>
            <a:spLocks noGrp="1"/>
          </p:cNvSpPr>
          <p:nvPr>
            <p:ph type="ctrTitle"/>
            <p:custDataLst>
              <p:tags r:id="rId6"/>
            </p:custDataLst>
          </p:nvPr>
        </p:nvSpPr>
        <p:spPr>
          <a:xfrm>
            <a:off x="259080" y="259080"/>
            <a:ext cx="9872980" cy="5204460"/>
          </a:xfrm>
          <a:effectLst/>
          <a:extLst>
            <a:ext uri="{53640926-AAD7-44D8-BBD7-CCE9431645EC}">
              <a14:shadowObscured xmlns:a14="http://schemas.microsoft.com/office/drawing/2010/main"/>
            </a:ext>
          </a:extLst>
        </p:spPr>
        <p:txBody>
          <a:bodyPr wrap="square" lIns="0" tIns="0" rIns="0" bIns="0" anchor="t">
            <a:normAutofit/>
          </a:bodyPr>
          <a:lstStyle/>
          <a:p>
            <a:pPr algn="ctr"/>
            <a:br>
              <a:rPr lang="en-US" dirty="0"/>
            </a:br>
            <a:br>
              <a:rPr lang="en-US" dirty="0"/>
            </a:br>
            <a:r>
              <a:rPr lang="en-US" dirty="0"/>
              <a:t>Thank you</a:t>
            </a:r>
            <a:endParaRPr lang="en-GB" dirty="0"/>
          </a:p>
        </p:txBody>
      </p:sp>
    </p:spTree>
    <p:custDataLst>
      <p:tags r:id="rId1"/>
    </p:custDataLst>
    <p:extLst>
      <p:ext uri="{BB962C8B-B14F-4D97-AF65-F5344CB8AC3E}">
        <p14:creationId xmlns:p14="http://schemas.microsoft.com/office/powerpoint/2010/main" val="1488061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5244C-4B15-416E-9944-44A394A72314}"/>
              </a:ext>
            </a:extLst>
          </p:cNvPr>
          <p:cNvSpPr>
            <a:spLocks noGrp="1"/>
          </p:cNvSpPr>
          <p:nvPr>
            <p:ph type="title"/>
          </p:nvPr>
        </p:nvSpPr>
        <p:spPr>
          <a:xfrm>
            <a:off x="410846" y="681735"/>
            <a:ext cx="8221606" cy="388800"/>
          </a:xfrm>
        </p:spPr>
        <p:txBody>
          <a:bodyPr/>
          <a:lstStyle/>
          <a:p>
            <a:r>
              <a:rPr lang="en-US" sz="2800" dirty="0">
                <a:solidFill>
                  <a:srgbClr val="7030A0"/>
                </a:solidFill>
              </a:rPr>
              <a:t>Screenshot Validation Process</a:t>
            </a:r>
          </a:p>
        </p:txBody>
      </p:sp>
      <p:graphicFrame>
        <p:nvGraphicFramePr>
          <p:cNvPr id="4" name="Table 3">
            <a:extLst>
              <a:ext uri="{FF2B5EF4-FFF2-40B4-BE49-F238E27FC236}">
                <a16:creationId xmlns:a16="http://schemas.microsoft.com/office/drawing/2014/main" id="{E6020AD4-8F26-4CE5-B2FE-5E2EF47C5CEB}"/>
              </a:ext>
            </a:extLst>
          </p:cNvPr>
          <p:cNvGraphicFramePr>
            <a:graphicFrameLocks noGrp="1"/>
          </p:cNvGraphicFramePr>
          <p:nvPr>
            <p:extLst>
              <p:ext uri="{D42A27DB-BD31-4B8C-83A1-F6EECF244321}">
                <p14:modId xmlns:p14="http://schemas.microsoft.com/office/powerpoint/2010/main" val="349501998"/>
              </p:ext>
            </p:extLst>
          </p:nvPr>
        </p:nvGraphicFramePr>
        <p:xfrm>
          <a:off x="410846" y="1791235"/>
          <a:ext cx="2556514" cy="2727905"/>
        </p:xfrm>
        <a:graphic>
          <a:graphicData uri="http://schemas.openxmlformats.org/drawingml/2006/table">
            <a:tbl>
              <a:tblPr firstRow="1" bandRow="1">
                <a:tableStyleId>{5C22544A-7EE6-4342-B048-85BDC9FD1C3A}</a:tableStyleId>
              </a:tblPr>
              <a:tblGrid>
                <a:gridCol w="2556514">
                  <a:extLst>
                    <a:ext uri="{9D8B030D-6E8A-4147-A177-3AD203B41FA5}">
                      <a16:colId xmlns:a16="http://schemas.microsoft.com/office/drawing/2014/main" val="3198464066"/>
                    </a:ext>
                  </a:extLst>
                </a:gridCol>
              </a:tblGrid>
              <a:tr h="805972">
                <a:tc>
                  <a:txBody>
                    <a:bodyPr/>
                    <a:lstStyle/>
                    <a:p>
                      <a:pPr algn="ctr" fontAlgn="b"/>
                      <a:endParaRPr lang="en-US" sz="1600" u="none" strike="noStrike" dirty="0">
                        <a:effectLst/>
                      </a:endParaRPr>
                    </a:p>
                    <a:p>
                      <a:pPr algn="ctr" fontAlgn="b"/>
                      <a:r>
                        <a:rPr lang="en-US" sz="1600" u="none" strike="noStrike" dirty="0">
                          <a:effectLst/>
                        </a:rPr>
                        <a:t>Screen dump</a:t>
                      </a:r>
                      <a:endParaRPr lang="en-US" sz="1600" b="0" i="0" u="none" strike="noStrike" dirty="0">
                        <a:solidFill>
                          <a:srgbClr val="000000"/>
                        </a:solidFill>
                        <a:effectLst/>
                        <a:latin typeface="Arial" panose="020B0604020202020204" pitchFamily="34" charset="0"/>
                      </a:endParaRPr>
                    </a:p>
                  </a:txBody>
                  <a:tcPr>
                    <a:solidFill>
                      <a:srgbClr val="3CAE7A"/>
                    </a:solidFill>
                  </a:tcPr>
                </a:tc>
                <a:extLst>
                  <a:ext uri="{0D108BD9-81ED-4DB2-BD59-A6C34878D82A}">
                    <a16:rowId xmlns:a16="http://schemas.microsoft.com/office/drawing/2014/main" val="1285919516"/>
                  </a:ext>
                </a:extLst>
              </a:tr>
              <a:tr h="1921933">
                <a:tc>
                  <a:txBody>
                    <a:bodyPr/>
                    <a:lstStyle/>
                    <a:p>
                      <a:r>
                        <a:rPr lang="en-US" sz="1300" kern="0" dirty="0">
                          <a:solidFill>
                            <a:srgbClr val="000000"/>
                          </a:solidFill>
                          <a:latin typeface="+mn-lt"/>
                        </a:rPr>
                        <a:t>Screenshots preparation by GRET tool for </a:t>
                      </a:r>
                    </a:p>
                    <a:p>
                      <a:r>
                        <a:rPr lang="en-US" sz="1300" kern="0" dirty="0">
                          <a:solidFill>
                            <a:srgbClr val="000000"/>
                          </a:solidFill>
                          <a:latin typeface="+mn-lt"/>
                        </a:rPr>
                        <a:t> - Nissan </a:t>
                      </a:r>
                      <a:r>
                        <a:rPr kumimoji="0" lang="en-US" sz="1300" b="0" i="0" u="none" strike="noStrike" kern="0" cap="none" spc="0" normalizeH="0" baseline="0" noProof="0" dirty="0">
                          <a:ln>
                            <a:noFill/>
                          </a:ln>
                          <a:solidFill>
                            <a:srgbClr val="000000"/>
                          </a:solidFill>
                          <a:effectLst/>
                          <a:uLnTx/>
                          <a:uFillTx/>
                          <a:latin typeface="+mn-lt"/>
                        </a:rPr>
                        <a:t>ST2.1</a:t>
                      </a:r>
                    </a:p>
                    <a:p>
                      <a:r>
                        <a:rPr lang="en-US" sz="1300" kern="0" dirty="0">
                          <a:solidFill>
                            <a:srgbClr val="000000"/>
                          </a:solidFill>
                          <a:latin typeface="+mn-lt"/>
                        </a:rPr>
                        <a:t> - </a:t>
                      </a:r>
                      <a:r>
                        <a:rPr kumimoji="0" lang="en-US" sz="1300" b="0" i="0" u="none" strike="noStrike" kern="0" cap="none" spc="0" normalizeH="0" baseline="0" noProof="0" dirty="0">
                          <a:ln>
                            <a:noFill/>
                          </a:ln>
                          <a:solidFill>
                            <a:srgbClr val="000000"/>
                          </a:solidFill>
                          <a:effectLst/>
                          <a:uLnTx/>
                          <a:uFillTx/>
                          <a:latin typeface="+mn-lt"/>
                        </a:rPr>
                        <a:t>Nissan ST3.1</a:t>
                      </a:r>
                      <a:endParaRPr kumimoji="0" lang="en-US" sz="1300" b="0" i="0" u="none" strike="noStrike" kern="0" cap="none" spc="0" normalizeH="0" noProof="0" dirty="0">
                        <a:ln>
                          <a:noFill/>
                        </a:ln>
                        <a:solidFill>
                          <a:srgbClr val="000000"/>
                        </a:solidFill>
                        <a:effectLst/>
                        <a:uLnTx/>
                        <a:uFillTx/>
                        <a:latin typeface="+mn-lt"/>
                      </a:endParaRPr>
                    </a:p>
                    <a:p>
                      <a:r>
                        <a:rPr lang="en-US" sz="1300" kern="0" dirty="0">
                          <a:solidFill>
                            <a:srgbClr val="000000"/>
                          </a:solidFill>
                          <a:latin typeface="+mn-lt"/>
                        </a:rPr>
                        <a:t> - </a:t>
                      </a:r>
                      <a:r>
                        <a:rPr kumimoji="0" lang="en-US" sz="1300" b="0" i="0" u="none" strike="noStrike" kern="0" cap="none" spc="0" normalizeH="0" noProof="0" dirty="0">
                          <a:ln>
                            <a:noFill/>
                          </a:ln>
                          <a:solidFill>
                            <a:srgbClr val="000000"/>
                          </a:solidFill>
                          <a:effectLst/>
                          <a:uLnTx/>
                          <a:uFillTx/>
                          <a:latin typeface="+mn-lt"/>
                        </a:rPr>
                        <a:t>MMC ST3.1</a:t>
                      </a:r>
                    </a:p>
                    <a:p>
                      <a:pPr marL="0" marR="0" lvl="0" indent="0" algn="l" defTabSz="822716" rtl="0" eaLnBrk="1" fontAlgn="auto" latinLnBrk="0" hangingPunct="1">
                        <a:lnSpc>
                          <a:spcPct val="100000"/>
                        </a:lnSpc>
                        <a:spcBef>
                          <a:spcPts val="0"/>
                        </a:spcBef>
                        <a:spcAft>
                          <a:spcPts val="0"/>
                        </a:spcAft>
                        <a:buClrTx/>
                        <a:buSzTx/>
                        <a:buFontTx/>
                        <a:buNone/>
                        <a:tabLst/>
                        <a:defRPr/>
                      </a:pPr>
                      <a:r>
                        <a:rPr lang="en-US" sz="1300" kern="0" dirty="0">
                          <a:solidFill>
                            <a:srgbClr val="000000"/>
                          </a:solidFill>
                          <a:latin typeface="+mn-lt"/>
                        </a:rPr>
                        <a:t> - </a:t>
                      </a:r>
                      <a:r>
                        <a:rPr kumimoji="0" lang="en-US" sz="1300" b="0" i="0" u="none" strike="noStrike" kern="0" cap="none" spc="0" normalizeH="0" noProof="0" dirty="0">
                          <a:ln>
                            <a:noFill/>
                          </a:ln>
                          <a:solidFill>
                            <a:srgbClr val="000000"/>
                          </a:solidFill>
                          <a:effectLst/>
                          <a:uLnTx/>
                          <a:uFillTx/>
                          <a:latin typeface="+mn-lt"/>
                        </a:rPr>
                        <a:t>P-IVI</a:t>
                      </a:r>
                    </a:p>
                    <a:p>
                      <a:r>
                        <a:rPr lang="en-US" sz="1300" kern="0" dirty="0">
                          <a:solidFill>
                            <a:srgbClr val="000000"/>
                          </a:solidFill>
                          <a:latin typeface="+mn-lt"/>
                        </a:rPr>
                        <a:t> - </a:t>
                      </a:r>
                      <a:r>
                        <a:rPr kumimoji="0" lang="en-US" sz="1300" b="0" i="0" u="none" strike="noStrike" kern="0" cap="none" spc="0" normalizeH="0" noProof="0" dirty="0">
                          <a:ln>
                            <a:noFill/>
                          </a:ln>
                          <a:solidFill>
                            <a:srgbClr val="000000"/>
                          </a:solidFill>
                          <a:effectLst/>
                          <a:uLnTx/>
                          <a:uFillTx/>
                          <a:latin typeface="+mn-lt"/>
                        </a:rPr>
                        <a:t>PIVI ST3.1 (Nissan &amp; Infinity).</a:t>
                      </a:r>
                      <a:endParaRPr lang="en-US" sz="1300" kern="1200" dirty="0">
                        <a:solidFill>
                          <a:schemeClr val="dk1"/>
                        </a:solidFill>
                        <a:effectLst/>
                        <a:latin typeface="Calibri" panose="020F0502020204030204" pitchFamily="34" charset="0"/>
                        <a:ea typeface="SimSun" panose="02010600030101010101" pitchFamily="2" charset="-122"/>
                        <a:cs typeface="+mn-cs"/>
                      </a:endParaRPr>
                    </a:p>
                  </a:txBody>
                  <a:tcPr>
                    <a:solidFill>
                      <a:srgbClr val="F2F2F2"/>
                    </a:solidFill>
                  </a:tcPr>
                </a:tc>
                <a:extLst>
                  <a:ext uri="{0D108BD9-81ED-4DB2-BD59-A6C34878D82A}">
                    <a16:rowId xmlns:a16="http://schemas.microsoft.com/office/drawing/2014/main" val="922310043"/>
                  </a:ext>
                </a:extLst>
              </a:tr>
            </a:tbl>
          </a:graphicData>
        </a:graphic>
      </p:graphicFrame>
      <p:graphicFrame>
        <p:nvGraphicFramePr>
          <p:cNvPr id="5" name="Table 4">
            <a:extLst>
              <a:ext uri="{FF2B5EF4-FFF2-40B4-BE49-F238E27FC236}">
                <a16:creationId xmlns:a16="http://schemas.microsoft.com/office/drawing/2014/main" id="{DD21D36F-4893-43A7-9165-29919251A73B}"/>
              </a:ext>
            </a:extLst>
          </p:cNvPr>
          <p:cNvGraphicFramePr>
            <a:graphicFrameLocks noGrp="1"/>
          </p:cNvGraphicFramePr>
          <p:nvPr>
            <p:extLst>
              <p:ext uri="{D42A27DB-BD31-4B8C-83A1-F6EECF244321}">
                <p14:modId xmlns:p14="http://schemas.microsoft.com/office/powerpoint/2010/main" val="3261132767"/>
              </p:ext>
            </p:extLst>
          </p:nvPr>
        </p:nvGraphicFramePr>
        <p:xfrm>
          <a:off x="3556317" y="1794781"/>
          <a:ext cx="1900157" cy="2727905"/>
        </p:xfrm>
        <a:graphic>
          <a:graphicData uri="http://schemas.openxmlformats.org/drawingml/2006/table">
            <a:tbl>
              <a:tblPr firstRow="1" bandRow="1">
                <a:tableStyleId>{5C22544A-7EE6-4342-B048-85BDC9FD1C3A}</a:tableStyleId>
              </a:tblPr>
              <a:tblGrid>
                <a:gridCol w="1900157">
                  <a:extLst>
                    <a:ext uri="{9D8B030D-6E8A-4147-A177-3AD203B41FA5}">
                      <a16:colId xmlns:a16="http://schemas.microsoft.com/office/drawing/2014/main" val="3198464066"/>
                    </a:ext>
                  </a:extLst>
                </a:gridCol>
              </a:tblGrid>
              <a:tr h="805972">
                <a:tc>
                  <a:txBody>
                    <a:bodyPr/>
                    <a:lstStyle/>
                    <a:p>
                      <a:pPr algn="ctr"/>
                      <a:endParaRPr lang="en-US" sz="1600" dirty="0"/>
                    </a:p>
                    <a:p>
                      <a:pPr algn="ctr"/>
                      <a:r>
                        <a:rPr lang="en-US" sz="1600" dirty="0"/>
                        <a:t>Screen validation</a:t>
                      </a:r>
                    </a:p>
                  </a:txBody>
                  <a:tcPr>
                    <a:solidFill>
                      <a:srgbClr val="3CAE7A"/>
                    </a:solidFill>
                  </a:tcPr>
                </a:tc>
                <a:extLst>
                  <a:ext uri="{0D108BD9-81ED-4DB2-BD59-A6C34878D82A}">
                    <a16:rowId xmlns:a16="http://schemas.microsoft.com/office/drawing/2014/main" val="1285919516"/>
                  </a:ext>
                </a:extLst>
              </a:tr>
              <a:tr h="1921933">
                <a:tc>
                  <a:txBody>
                    <a:bodyPr/>
                    <a:lstStyle/>
                    <a:p>
                      <a:r>
                        <a:rPr lang="en-US" sz="1300" kern="0" dirty="0">
                          <a:solidFill>
                            <a:srgbClr val="000000"/>
                          </a:solidFill>
                          <a:latin typeface="+mn-lt"/>
                          <a:ea typeface="+mn-ea"/>
                          <a:cs typeface="+mn-cs"/>
                        </a:rPr>
                        <a:t>Validate screenshots manually.</a:t>
                      </a:r>
                    </a:p>
                    <a:p>
                      <a:r>
                        <a:rPr lang="en-US" sz="1300" kern="0" dirty="0">
                          <a:solidFill>
                            <a:srgbClr val="000000"/>
                          </a:solidFill>
                          <a:latin typeface="+mn-lt"/>
                          <a:ea typeface="+mn-ea"/>
                          <a:cs typeface="+mn-cs"/>
                        </a:rPr>
                        <a:t>Issue detection and verification (Truncation, missing title, text overlap, not translated issue…).</a:t>
                      </a:r>
                    </a:p>
                  </a:txBody>
                  <a:tcPr>
                    <a:solidFill>
                      <a:srgbClr val="F2F2F2"/>
                    </a:solidFill>
                  </a:tcPr>
                </a:tc>
                <a:extLst>
                  <a:ext uri="{0D108BD9-81ED-4DB2-BD59-A6C34878D82A}">
                    <a16:rowId xmlns:a16="http://schemas.microsoft.com/office/drawing/2014/main" val="922310043"/>
                  </a:ext>
                </a:extLst>
              </a:tr>
            </a:tbl>
          </a:graphicData>
        </a:graphic>
      </p:graphicFrame>
      <p:cxnSp>
        <p:nvCxnSpPr>
          <p:cNvPr id="6" name="Straight Arrow Connector 5">
            <a:extLst>
              <a:ext uri="{FF2B5EF4-FFF2-40B4-BE49-F238E27FC236}">
                <a16:creationId xmlns:a16="http://schemas.microsoft.com/office/drawing/2014/main" id="{1A775EFD-C1CA-4728-B9BB-FBBE31CD6D50}"/>
              </a:ext>
            </a:extLst>
          </p:cNvPr>
          <p:cNvCxnSpPr>
            <a:cxnSpLocks/>
          </p:cNvCxnSpPr>
          <p:nvPr/>
        </p:nvCxnSpPr>
        <p:spPr>
          <a:xfrm>
            <a:off x="3131679" y="3239277"/>
            <a:ext cx="325579" cy="0"/>
          </a:xfrm>
          <a:prstGeom prst="straightConnector1">
            <a:avLst/>
          </a:prstGeom>
          <a:ln w="53975">
            <a:solidFill>
              <a:schemeClr val="accent3">
                <a:lumMod val="60000"/>
                <a:lumOff val="40000"/>
              </a:schemeClr>
            </a:solidFill>
            <a:headEnd w="lg" len="lg"/>
            <a:tailEnd type="triangle"/>
          </a:ln>
        </p:spPr>
        <p:style>
          <a:lnRef idx="1">
            <a:srgbClr val="9E2896"/>
          </a:lnRef>
          <a:fillRef idx="0">
            <a:srgbClr val="9E2896"/>
          </a:fillRef>
          <a:effectRef idx="0">
            <a:srgbClr val="9E2896"/>
          </a:effectRef>
          <a:fontRef idx="minor">
            <a:schemeClr val="tx1"/>
          </a:fontRef>
        </p:style>
      </p:cxnSp>
      <p:graphicFrame>
        <p:nvGraphicFramePr>
          <p:cNvPr id="7" name="Table 6">
            <a:extLst>
              <a:ext uri="{FF2B5EF4-FFF2-40B4-BE49-F238E27FC236}">
                <a16:creationId xmlns:a16="http://schemas.microsoft.com/office/drawing/2014/main" id="{776294B5-482E-41AF-B7C9-B30BF5815AF5}"/>
              </a:ext>
            </a:extLst>
          </p:cNvPr>
          <p:cNvGraphicFramePr>
            <a:graphicFrameLocks noGrp="1"/>
          </p:cNvGraphicFramePr>
          <p:nvPr>
            <p:extLst>
              <p:ext uri="{D42A27DB-BD31-4B8C-83A1-F6EECF244321}">
                <p14:modId xmlns:p14="http://schemas.microsoft.com/office/powerpoint/2010/main" val="1510664985"/>
              </p:ext>
            </p:extLst>
          </p:nvPr>
        </p:nvGraphicFramePr>
        <p:xfrm>
          <a:off x="6028934" y="1798325"/>
          <a:ext cx="2167310" cy="2727905"/>
        </p:xfrm>
        <a:graphic>
          <a:graphicData uri="http://schemas.openxmlformats.org/drawingml/2006/table">
            <a:tbl>
              <a:tblPr firstRow="1" bandRow="1">
                <a:tableStyleId>{5C22544A-7EE6-4342-B048-85BDC9FD1C3A}</a:tableStyleId>
              </a:tblPr>
              <a:tblGrid>
                <a:gridCol w="2167310">
                  <a:extLst>
                    <a:ext uri="{9D8B030D-6E8A-4147-A177-3AD203B41FA5}">
                      <a16:colId xmlns:a16="http://schemas.microsoft.com/office/drawing/2014/main" val="3198464066"/>
                    </a:ext>
                  </a:extLst>
                </a:gridCol>
              </a:tblGrid>
              <a:tr h="805972">
                <a:tc>
                  <a:txBody>
                    <a:bodyPr/>
                    <a:lstStyle/>
                    <a:p>
                      <a:pPr algn="ctr" fontAlgn="b"/>
                      <a:endParaRPr lang="en-US" sz="1600" u="none" strike="noStrike" dirty="0">
                        <a:effectLst/>
                      </a:endParaRPr>
                    </a:p>
                    <a:p>
                      <a:pPr algn="ctr" fontAlgn="b"/>
                      <a:r>
                        <a:rPr lang="en-US" sz="1600" u="none" strike="noStrike" dirty="0">
                          <a:effectLst/>
                        </a:rPr>
                        <a:t>Report presentation</a:t>
                      </a:r>
                      <a:endParaRPr lang="en-US" sz="1600" b="0" i="0" u="none" strike="noStrike" dirty="0">
                        <a:solidFill>
                          <a:srgbClr val="000000"/>
                        </a:solidFill>
                        <a:effectLst/>
                        <a:latin typeface="Arial" panose="020B0604020202020204" pitchFamily="34" charset="0"/>
                      </a:endParaRPr>
                    </a:p>
                  </a:txBody>
                  <a:tcPr>
                    <a:solidFill>
                      <a:srgbClr val="3CAE7A"/>
                    </a:solidFill>
                  </a:tcPr>
                </a:tc>
                <a:extLst>
                  <a:ext uri="{0D108BD9-81ED-4DB2-BD59-A6C34878D82A}">
                    <a16:rowId xmlns:a16="http://schemas.microsoft.com/office/drawing/2014/main" val="1285919516"/>
                  </a:ext>
                </a:extLst>
              </a:tr>
              <a:tr h="1921933">
                <a:tc>
                  <a:txBody>
                    <a:bodyPr/>
                    <a:lstStyle/>
                    <a:p>
                      <a:pPr marL="0" marR="0" indent="0" algn="l" defTabSz="914333" rtl="0" eaLnBrk="1" fontAlgn="auto" latinLnBrk="0" hangingPunct="1">
                        <a:lnSpc>
                          <a:spcPct val="100000"/>
                        </a:lnSpc>
                        <a:spcBef>
                          <a:spcPts val="0"/>
                        </a:spcBef>
                        <a:spcAft>
                          <a:spcPts val="0"/>
                        </a:spcAft>
                        <a:buClrTx/>
                        <a:buSzTx/>
                        <a:buFontTx/>
                        <a:buNone/>
                        <a:tabLst/>
                      </a:pPr>
                      <a:r>
                        <a:rPr lang="en-US" sz="1300" kern="0" noProof="0" dirty="0">
                          <a:solidFill>
                            <a:srgbClr val="000000"/>
                          </a:solidFill>
                          <a:latin typeface="+mn-lt"/>
                          <a:ea typeface="+mn-ea"/>
                          <a:cs typeface="+mn-cs"/>
                        </a:rPr>
                        <a:t>Reporting in weekly Bosch Management Meeting (HMI) based on the plan (with Nissan).</a:t>
                      </a:r>
                    </a:p>
                  </a:txBody>
                  <a:tcPr>
                    <a:solidFill>
                      <a:srgbClr val="F2F2F2"/>
                    </a:solidFill>
                  </a:tcPr>
                </a:tc>
                <a:extLst>
                  <a:ext uri="{0D108BD9-81ED-4DB2-BD59-A6C34878D82A}">
                    <a16:rowId xmlns:a16="http://schemas.microsoft.com/office/drawing/2014/main" val="922310043"/>
                  </a:ext>
                </a:extLst>
              </a:tr>
            </a:tbl>
          </a:graphicData>
        </a:graphic>
      </p:graphicFrame>
      <p:graphicFrame>
        <p:nvGraphicFramePr>
          <p:cNvPr id="9" name="Table 8">
            <a:extLst>
              <a:ext uri="{FF2B5EF4-FFF2-40B4-BE49-F238E27FC236}">
                <a16:creationId xmlns:a16="http://schemas.microsoft.com/office/drawing/2014/main" id="{FC80A751-A44C-485B-A094-30009DA3C6CE}"/>
              </a:ext>
            </a:extLst>
          </p:cNvPr>
          <p:cNvGraphicFramePr>
            <a:graphicFrameLocks noGrp="1"/>
          </p:cNvGraphicFramePr>
          <p:nvPr>
            <p:extLst>
              <p:ext uri="{D42A27DB-BD31-4B8C-83A1-F6EECF244321}">
                <p14:modId xmlns:p14="http://schemas.microsoft.com/office/powerpoint/2010/main" val="1893482598"/>
              </p:ext>
            </p:extLst>
          </p:nvPr>
        </p:nvGraphicFramePr>
        <p:xfrm>
          <a:off x="8734813" y="1794783"/>
          <a:ext cx="1920091" cy="2727905"/>
        </p:xfrm>
        <a:graphic>
          <a:graphicData uri="http://schemas.openxmlformats.org/drawingml/2006/table">
            <a:tbl>
              <a:tblPr firstRow="1" bandRow="1">
                <a:tableStyleId>{5C22544A-7EE6-4342-B048-85BDC9FD1C3A}</a:tableStyleId>
              </a:tblPr>
              <a:tblGrid>
                <a:gridCol w="1920091">
                  <a:extLst>
                    <a:ext uri="{9D8B030D-6E8A-4147-A177-3AD203B41FA5}">
                      <a16:colId xmlns:a16="http://schemas.microsoft.com/office/drawing/2014/main" val="3198464066"/>
                    </a:ext>
                  </a:extLst>
                </a:gridCol>
              </a:tblGrid>
              <a:tr h="805972">
                <a:tc>
                  <a:txBody>
                    <a:bodyPr/>
                    <a:lstStyle/>
                    <a:p>
                      <a:pPr algn="ctr" fontAlgn="b"/>
                      <a:endParaRPr lang="en-US" sz="1600" u="none" strike="noStrike" dirty="0">
                        <a:effectLst/>
                      </a:endParaRPr>
                    </a:p>
                    <a:p>
                      <a:pPr algn="ctr" fontAlgn="b"/>
                      <a:r>
                        <a:rPr lang="en-US" sz="1600" u="none" strike="noStrike" dirty="0">
                          <a:effectLst/>
                        </a:rPr>
                        <a:t>Ticket creation</a:t>
                      </a:r>
                      <a:endParaRPr lang="en-US" sz="1600" b="0" i="0" u="none" strike="noStrike" dirty="0">
                        <a:solidFill>
                          <a:srgbClr val="000000"/>
                        </a:solidFill>
                        <a:effectLst/>
                        <a:latin typeface="Arial" panose="020B0604020202020204" pitchFamily="34" charset="0"/>
                      </a:endParaRPr>
                    </a:p>
                  </a:txBody>
                  <a:tcPr>
                    <a:solidFill>
                      <a:srgbClr val="3CAE7A"/>
                    </a:solidFill>
                  </a:tcPr>
                </a:tc>
                <a:extLst>
                  <a:ext uri="{0D108BD9-81ED-4DB2-BD59-A6C34878D82A}">
                    <a16:rowId xmlns:a16="http://schemas.microsoft.com/office/drawing/2014/main" val="1285919516"/>
                  </a:ext>
                </a:extLst>
              </a:tr>
              <a:tr h="1921933">
                <a:tc>
                  <a:txBody>
                    <a:bodyPr/>
                    <a:lstStyle/>
                    <a:p>
                      <a:pPr marL="0" marR="0" indent="0" algn="l" defTabSz="914333" rtl="0" eaLnBrk="1" fontAlgn="auto" latinLnBrk="0" hangingPunct="1">
                        <a:lnSpc>
                          <a:spcPct val="100000"/>
                        </a:lnSpc>
                        <a:spcBef>
                          <a:spcPts val="0"/>
                        </a:spcBef>
                        <a:spcAft>
                          <a:spcPts val="0"/>
                        </a:spcAft>
                        <a:buClrTx/>
                        <a:buSzTx/>
                        <a:buFontTx/>
                        <a:buNone/>
                        <a:tabLst/>
                      </a:pPr>
                      <a:r>
                        <a:rPr lang="en-US" sz="1300" kern="0" noProof="0" dirty="0">
                          <a:solidFill>
                            <a:srgbClr val="000000"/>
                          </a:solidFill>
                          <a:latin typeface="+mn-lt"/>
                          <a:ea typeface="+mn-ea"/>
                          <a:cs typeface="+mn-cs"/>
                        </a:rPr>
                        <a:t>Create and update tickets status for detected issues.</a:t>
                      </a:r>
                    </a:p>
                  </a:txBody>
                  <a:tcPr>
                    <a:solidFill>
                      <a:srgbClr val="F2F2F2"/>
                    </a:solidFill>
                  </a:tcPr>
                </a:tc>
                <a:extLst>
                  <a:ext uri="{0D108BD9-81ED-4DB2-BD59-A6C34878D82A}">
                    <a16:rowId xmlns:a16="http://schemas.microsoft.com/office/drawing/2014/main" val="922310043"/>
                  </a:ext>
                </a:extLst>
              </a:tr>
            </a:tbl>
          </a:graphicData>
        </a:graphic>
      </p:graphicFrame>
      <p:sp>
        <p:nvSpPr>
          <p:cNvPr id="11" name="Slide Number Placeholder 1">
            <a:extLst>
              <a:ext uri="{FF2B5EF4-FFF2-40B4-BE49-F238E27FC236}">
                <a16:creationId xmlns:a16="http://schemas.microsoft.com/office/drawing/2014/main" id="{D4E920E5-1AD7-4F72-B279-0D49BEFFA912}"/>
              </a:ext>
            </a:extLst>
          </p:cNvPr>
          <p:cNvSpPr txBox="1">
            <a:spLocks/>
          </p:cNvSpPr>
          <p:nvPr/>
        </p:nvSpPr>
        <p:spPr>
          <a:xfrm>
            <a:off x="266700" y="5628640"/>
            <a:ext cx="288290" cy="410210"/>
          </a:xfrm>
          <a:prstGeom prst="rect">
            <a:avLst/>
          </a:prstGeom>
        </p:spPr>
        <p:txBody>
          <a:bodyPr vert="horz" lIns="0" tIns="0" rIns="0" bIns="0" rtlCol="0" anchor="t"/>
          <a:lstStyle>
            <a:defPPr>
              <a:defRPr lang="de-DE"/>
            </a:defPPr>
            <a:lvl1pPr marL="0" algn="l" defTabSz="914400" rtl="0" eaLnBrk="1" fontAlgn="base" latinLnBrk="0" hangingPunct="1">
              <a:spcBef>
                <a:spcPct val="0"/>
              </a:spcBef>
              <a:spcAft>
                <a:spcPct val="0"/>
              </a:spcAft>
              <a:buFontTx/>
              <a:buNone/>
              <a:defRPr lang="en-GB" sz="1200" b="0" i="0" u="none" kern="0" baseline="0">
                <a:solidFill>
                  <a:srgbClr val="999FA6"/>
                </a:solidFill>
                <a:latin typeface="+mn-lt"/>
                <a:ea typeface="+mn-ea"/>
                <a:cs typeface="+mn-cs"/>
              </a:defRPr>
            </a:lvl1pPr>
            <a:lvl2pPr marL="411137" algn="l" defTabSz="914400" rtl="0" eaLnBrk="1" fontAlgn="base" latinLnBrk="0" hangingPunct="1">
              <a:spcBef>
                <a:spcPct val="0"/>
              </a:spcBef>
              <a:spcAft>
                <a:spcPct val="0"/>
              </a:spcAft>
              <a:defRPr sz="1800" kern="1200">
                <a:solidFill>
                  <a:schemeClr val="tx1"/>
                </a:solidFill>
                <a:latin typeface="Bosch Office Sans" pitchFamily="34" charset="0"/>
                <a:ea typeface="+mn-ea"/>
                <a:cs typeface="+mn-cs"/>
              </a:defRPr>
            </a:lvl2pPr>
            <a:lvl3pPr marL="822275" algn="l" defTabSz="914400" rtl="0" eaLnBrk="1" fontAlgn="base" latinLnBrk="0" hangingPunct="1">
              <a:spcBef>
                <a:spcPct val="0"/>
              </a:spcBef>
              <a:spcAft>
                <a:spcPct val="0"/>
              </a:spcAft>
              <a:defRPr sz="1800" kern="1200">
                <a:solidFill>
                  <a:schemeClr val="tx1"/>
                </a:solidFill>
                <a:latin typeface="Bosch Office Sans" pitchFamily="34" charset="0"/>
                <a:ea typeface="+mn-ea"/>
                <a:cs typeface="+mn-cs"/>
              </a:defRPr>
            </a:lvl3pPr>
            <a:lvl4pPr marL="1233411" algn="l" defTabSz="914400" rtl="0" eaLnBrk="1" fontAlgn="base" latinLnBrk="0" hangingPunct="1">
              <a:spcBef>
                <a:spcPct val="0"/>
              </a:spcBef>
              <a:spcAft>
                <a:spcPct val="0"/>
              </a:spcAft>
              <a:defRPr sz="1800" kern="1200">
                <a:solidFill>
                  <a:schemeClr val="tx1"/>
                </a:solidFill>
                <a:latin typeface="Bosch Office Sans" pitchFamily="34" charset="0"/>
                <a:ea typeface="+mn-ea"/>
                <a:cs typeface="+mn-cs"/>
              </a:defRPr>
            </a:lvl4pPr>
            <a:lvl5pPr marL="1644549" algn="l" defTabSz="914400" rtl="0" eaLnBrk="1" fontAlgn="base" latinLnBrk="0" hangingPunct="1">
              <a:spcBef>
                <a:spcPct val="0"/>
              </a:spcBef>
              <a:spcAft>
                <a:spcPct val="0"/>
              </a:spcAft>
              <a:defRPr sz="1800" kern="1200">
                <a:solidFill>
                  <a:schemeClr val="tx1"/>
                </a:solidFill>
                <a:latin typeface="Bosch Office Sans" pitchFamily="34" charset="0"/>
                <a:ea typeface="+mn-ea"/>
                <a:cs typeface="+mn-cs"/>
              </a:defRPr>
            </a:lvl5pPr>
            <a:lvl6pPr marL="2055686" algn="l" defTabSz="822275" rtl="0" eaLnBrk="1" latinLnBrk="0" hangingPunct="1">
              <a:defRPr sz="1800" kern="1200">
                <a:solidFill>
                  <a:schemeClr val="tx1"/>
                </a:solidFill>
                <a:latin typeface="Bosch Office Sans" pitchFamily="34" charset="0"/>
                <a:ea typeface="+mn-ea"/>
                <a:cs typeface="+mn-cs"/>
              </a:defRPr>
            </a:lvl6pPr>
            <a:lvl7pPr marL="2466823" algn="l" defTabSz="822275" rtl="0" eaLnBrk="1" latinLnBrk="0" hangingPunct="1">
              <a:defRPr sz="1800" kern="1200">
                <a:solidFill>
                  <a:schemeClr val="tx1"/>
                </a:solidFill>
                <a:latin typeface="Bosch Office Sans" pitchFamily="34" charset="0"/>
                <a:ea typeface="+mn-ea"/>
                <a:cs typeface="+mn-cs"/>
              </a:defRPr>
            </a:lvl7pPr>
            <a:lvl8pPr marL="2877960" algn="l" defTabSz="822275" rtl="0" eaLnBrk="1" latinLnBrk="0" hangingPunct="1">
              <a:defRPr sz="1800" kern="1200">
                <a:solidFill>
                  <a:schemeClr val="tx1"/>
                </a:solidFill>
                <a:latin typeface="Bosch Office Sans" pitchFamily="34" charset="0"/>
                <a:ea typeface="+mn-ea"/>
                <a:cs typeface="+mn-cs"/>
              </a:defRPr>
            </a:lvl8pPr>
            <a:lvl9pPr marL="3289097" algn="l" defTabSz="822275" rtl="0" eaLnBrk="1" latinLnBrk="0" hangingPunct="1">
              <a:defRPr sz="1800" kern="1200">
                <a:solidFill>
                  <a:schemeClr val="tx1"/>
                </a:solidFill>
                <a:latin typeface="Bosch Office Sans" pitchFamily="34" charset="0"/>
                <a:ea typeface="+mn-ea"/>
                <a:cs typeface="+mn-cs"/>
              </a:defRPr>
            </a:lvl9pPr>
          </a:lstStyle>
          <a:p>
            <a:r>
              <a:rPr lang="en-US" noProof="1"/>
              <a:t>1</a:t>
            </a:r>
          </a:p>
        </p:txBody>
      </p:sp>
      <p:cxnSp>
        <p:nvCxnSpPr>
          <p:cNvPr id="12" name="Straight Arrow Connector 11">
            <a:extLst>
              <a:ext uri="{FF2B5EF4-FFF2-40B4-BE49-F238E27FC236}">
                <a16:creationId xmlns:a16="http://schemas.microsoft.com/office/drawing/2014/main" id="{CC9197C0-27A7-480A-98BD-E451E0D89AB7}"/>
              </a:ext>
            </a:extLst>
          </p:cNvPr>
          <p:cNvCxnSpPr>
            <a:cxnSpLocks/>
          </p:cNvCxnSpPr>
          <p:nvPr/>
        </p:nvCxnSpPr>
        <p:spPr>
          <a:xfrm>
            <a:off x="5561012" y="3212392"/>
            <a:ext cx="325579" cy="0"/>
          </a:xfrm>
          <a:prstGeom prst="straightConnector1">
            <a:avLst/>
          </a:prstGeom>
          <a:ln w="50800">
            <a:solidFill>
              <a:schemeClr val="accent3">
                <a:lumMod val="60000"/>
                <a:lumOff val="40000"/>
              </a:schemeClr>
            </a:solidFill>
            <a:headEnd w="lg" len="lg"/>
            <a:tailEnd type="triangle"/>
          </a:ln>
        </p:spPr>
        <p:style>
          <a:lnRef idx="1">
            <a:srgbClr val="9E2896"/>
          </a:lnRef>
          <a:fillRef idx="0">
            <a:srgbClr val="9E2896"/>
          </a:fillRef>
          <a:effectRef idx="0">
            <a:srgbClr val="9E2896"/>
          </a:effectRef>
          <a:fontRef idx="minor">
            <a:schemeClr val="tx1"/>
          </a:fontRef>
        </p:style>
      </p:cxnSp>
      <p:cxnSp>
        <p:nvCxnSpPr>
          <p:cNvPr id="13" name="Straight Arrow Connector 12">
            <a:extLst>
              <a:ext uri="{FF2B5EF4-FFF2-40B4-BE49-F238E27FC236}">
                <a16:creationId xmlns:a16="http://schemas.microsoft.com/office/drawing/2014/main" id="{22DAA09B-4C04-4912-B9F4-F97E07AFAE03}"/>
              </a:ext>
            </a:extLst>
          </p:cNvPr>
          <p:cNvCxnSpPr>
            <a:cxnSpLocks/>
          </p:cNvCxnSpPr>
          <p:nvPr/>
        </p:nvCxnSpPr>
        <p:spPr>
          <a:xfrm>
            <a:off x="8302739" y="3213169"/>
            <a:ext cx="325579" cy="0"/>
          </a:xfrm>
          <a:prstGeom prst="straightConnector1">
            <a:avLst/>
          </a:prstGeom>
          <a:ln w="50800">
            <a:solidFill>
              <a:schemeClr val="accent3">
                <a:lumMod val="60000"/>
                <a:lumOff val="40000"/>
              </a:schemeClr>
            </a:solidFill>
            <a:headEnd w="lg" len="lg"/>
            <a:tailEnd type="triangle"/>
          </a:ln>
        </p:spPr>
        <p:style>
          <a:lnRef idx="1">
            <a:srgbClr val="9E2896"/>
          </a:lnRef>
          <a:fillRef idx="0">
            <a:srgbClr val="9E2896"/>
          </a:fillRef>
          <a:effectRef idx="0">
            <a:srgbClr val="9E2896"/>
          </a:effectRef>
          <a:fontRef idx="minor">
            <a:schemeClr val="tx1"/>
          </a:fontRef>
        </p:style>
      </p:cxnSp>
    </p:spTree>
    <p:extLst>
      <p:ext uri="{BB962C8B-B14F-4D97-AF65-F5344CB8AC3E}">
        <p14:creationId xmlns:p14="http://schemas.microsoft.com/office/powerpoint/2010/main" val="3288192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266700" y="5628640"/>
            <a:ext cx="288290" cy="410210"/>
          </a:xfrm>
          <a:prstGeom prst="rect">
            <a:avLst/>
          </a:prstGeom>
        </p:spPr>
        <p:txBody>
          <a:bodyPr vert="horz" lIns="0" tIns="0" rIns="0" bIns="0" rtlCol="0" anchor="t"/>
          <a:lstStyle>
            <a:defPPr>
              <a:defRPr lang="de-DE"/>
            </a:defPPr>
            <a:lvl1pPr algn="l" rtl="0" fontAlgn="base">
              <a:spcBef>
                <a:spcPct val="0"/>
              </a:spcBef>
              <a:spcAft>
                <a:spcPct val="0"/>
              </a:spcAft>
              <a:defRPr sz="1200" kern="0" baseline="0">
                <a:solidFill>
                  <a:srgbClr val="999FA6"/>
                </a:solidFill>
                <a:latin typeface="+mn-lt"/>
                <a:ea typeface="+mn-ea"/>
                <a:cs typeface="+mn-cs"/>
              </a:defRPr>
            </a:lvl1pPr>
            <a:lvl2pPr marL="411137" algn="l" rtl="0" fontAlgn="base">
              <a:spcBef>
                <a:spcPct val="0"/>
              </a:spcBef>
              <a:spcAft>
                <a:spcPct val="0"/>
              </a:spcAft>
              <a:defRPr kern="1200">
                <a:solidFill>
                  <a:schemeClr val="tx1"/>
                </a:solidFill>
                <a:latin typeface="Bosch Office Sans" pitchFamily="34" charset="0"/>
                <a:ea typeface="+mn-ea"/>
                <a:cs typeface="+mn-cs"/>
              </a:defRPr>
            </a:lvl2pPr>
            <a:lvl3pPr marL="822275" algn="l" rtl="0" fontAlgn="base">
              <a:spcBef>
                <a:spcPct val="0"/>
              </a:spcBef>
              <a:spcAft>
                <a:spcPct val="0"/>
              </a:spcAft>
              <a:defRPr kern="1200">
                <a:solidFill>
                  <a:schemeClr val="tx1"/>
                </a:solidFill>
                <a:latin typeface="Bosch Office Sans" pitchFamily="34" charset="0"/>
                <a:ea typeface="+mn-ea"/>
                <a:cs typeface="+mn-cs"/>
              </a:defRPr>
            </a:lvl3pPr>
            <a:lvl4pPr marL="1233411" algn="l" rtl="0" fontAlgn="base">
              <a:spcBef>
                <a:spcPct val="0"/>
              </a:spcBef>
              <a:spcAft>
                <a:spcPct val="0"/>
              </a:spcAft>
              <a:defRPr kern="1200">
                <a:solidFill>
                  <a:schemeClr val="tx1"/>
                </a:solidFill>
                <a:latin typeface="Bosch Office Sans" pitchFamily="34" charset="0"/>
                <a:ea typeface="+mn-ea"/>
                <a:cs typeface="+mn-cs"/>
              </a:defRPr>
            </a:lvl4pPr>
            <a:lvl5pPr marL="1644549" algn="l" rtl="0" fontAlgn="base">
              <a:spcBef>
                <a:spcPct val="0"/>
              </a:spcBef>
              <a:spcAft>
                <a:spcPct val="0"/>
              </a:spcAft>
              <a:defRPr kern="1200">
                <a:solidFill>
                  <a:schemeClr val="tx1"/>
                </a:solidFill>
                <a:latin typeface="Bosch Office Sans" pitchFamily="34" charset="0"/>
                <a:ea typeface="+mn-ea"/>
                <a:cs typeface="+mn-cs"/>
              </a:defRPr>
            </a:lvl5pPr>
            <a:lvl6pPr marL="2055686" algn="l" defTabSz="822275" rtl="0" eaLnBrk="1" latinLnBrk="0" hangingPunct="1">
              <a:defRPr kern="1200">
                <a:solidFill>
                  <a:schemeClr val="tx1"/>
                </a:solidFill>
                <a:latin typeface="Bosch Office Sans" pitchFamily="34" charset="0"/>
                <a:ea typeface="+mn-ea"/>
                <a:cs typeface="+mn-cs"/>
              </a:defRPr>
            </a:lvl6pPr>
            <a:lvl7pPr marL="2466823" algn="l" defTabSz="822275" rtl="0" eaLnBrk="1" latinLnBrk="0" hangingPunct="1">
              <a:defRPr kern="1200">
                <a:solidFill>
                  <a:schemeClr val="tx1"/>
                </a:solidFill>
                <a:latin typeface="Bosch Office Sans" pitchFamily="34" charset="0"/>
                <a:ea typeface="+mn-ea"/>
                <a:cs typeface="+mn-cs"/>
              </a:defRPr>
            </a:lvl7pPr>
            <a:lvl8pPr marL="2877960" algn="l" defTabSz="822275" rtl="0" eaLnBrk="1" latinLnBrk="0" hangingPunct="1">
              <a:defRPr kern="1200">
                <a:solidFill>
                  <a:schemeClr val="tx1"/>
                </a:solidFill>
                <a:latin typeface="Bosch Office Sans" pitchFamily="34" charset="0"/>
                <a:ea typeface="+mn-ea"/>
                <a:cs typeface="+mn-cs"/>
              </a:defRPr>
            </a:lvl8pPr>
            <a:lvl9pPr marL="3289097" algn="l" defTabSz="822275" rtl="0" eaLnBrk="1" latinLnBrk="0" hangingPunct="1">
              <a:defRPr kern="1200">
                <a:solidFill>
                  <a:schemeClr val="tx1"/>
                </a:solidFill>
                <a:latin typeface="Bosch Office Sans" pitchFamily="34" charset="0"/>
                <a:ea typeface="+mn-ea"/>
                <a:cs typeface="+mn-cs"/>
              </a:defRPr>
            </a:lvl9pPr>
          </a:lstStyle>
          <a:p>
            <a:r>
              <a:rPr lang="en-US" noProof="1"/>
              <a:t>2</a:t>
            </a:r>
          </a:p>
        </p:txBody>
      </p:sp>
      <p:sp>
        <p:nvSpPr>
          <p:cNvPr id="5" name="Text Placeholder 2">
            <a:extLst>
              <a:ext uri="{FF2B5EF4-FFF2-40B4-BE49-F238E27FC236}">
                <a16:creationId xmlns:a16="http://schemas.microsoft.com/office/drawing/2014/main" id="{2FBD4098-DC0B-4773-8DFE-DD77D032CB03}"/>
              </a:ext>
            </a:extLst>
          </p:cNvPr>
          <p:cNvSpPr txBox="1">
            <a:spLocks/>
          </p:cNvSpPr>
          <p:nvPr>
            <p:custDataLst>
              <p:tags r:id="rId1"/>
            </p:custDataLst>
          </p:nvPr>
        </p:nvSpPr>
        <p:spPr>
          <a:xfrm>
            <a:off x="684212" y="1474945"/>
            <a:ext cx="9601200" cy="3220721"/>
          </a:xfrm>
          <a:prstGeom prst="rect">
            <a:avLst/>
          </a:prstGeom>
          <a:solidFill>
            <a:schemeClr val="accent6">
              <a:lumMod val="75000"/>
              <a:alpha val="0"/>
            </a:schemeClr>
          </a:solidFill>
          <a:effectLst/>
          <a:extLst>
            <a:ext uri="{53640926-AAD7-44D8-BBD7-CCE9431645EC}">
              <a14:shadowObscured xmlns:a14="http://schemas.microsoft.com/office/drawing/2010/main"/>
            </a:ext>
          </a:extLst>
        </p:spPr>
        <p:txBody>
          <a:bodyPr wrap="square" lIns="0" tIns="0" rIns="0" bIns="0" anchor="t">
            <a:noAutofit/>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285750" indent="-285750" fontAlgn="auto">
              <a:spcAft>
                <a:spcPts val="0"/>
              </a:spcAft>
              <a:buFont typeface="Wingdings" panose="05000000000000000000" pitchFamily="2" charset="2"/>
              <a:buChar char="§"/>
            </a:pPr>
            <a:r>
              <a:rPr lang="en-US" dirty="0"/>
              <a:t>A tool that can taking screenshots automatically of all HMI components (MEDIA, PHONE, NAVIGATION…) in car multimedia system. </a:t>
            </a:r>
          </a:p>
          <a:p>
            <a:pPr marL="0" indent="0" fontAlgn="auto">
              <a:spcAft>
                <a:spcPts val="0"/>
              </a:spcAft>
              <a:buNone/>
            </a:pPr>
            <a:endParaRPr lang="en-US" dirty="0"/>
          </a:p>
          <a:p>
            <a:pPr marL="285750" indent="-285750" fontAlgn="auto">
              <a:spcAft>
                <a:spcPts val="0"/>
              </a:spcAft>
              <a:buFont typeface="Wingdings" panose="05000000000000000000" pitchFamily="2" charset="2"/>
              <a:buChar char="§"/>
            </a:pPr>
            <a:r>
              <a:rPr lang="en-US" dirty="0"/>
              <a:t>In other words, this tool can support to take these screenshots in various languages depending on specific regions (US, EUR, Japan, ASIA…). </a:t>
            </a:r>
          </a:p>
          <a:p>
            <a:pPr marL="285750" indent="-285750" fontAlgn="auto">
              <a:spcAft>
                <a:spcPts val="0"/>
              </a:spcAft>
              <a:buFont typeface="Wingdings" panose="05000000000000000000" pitchFamily="2" charset="2"/>
              <a:buChar char="§"/>
            </a:pPr>
            <a:endParaRPr lang="en-US" dirty="0"/>
          </a:p>
          <a:p>
            <a:pPr marL="285750" indent="-285750" fontAlgn="auto">
              <a:spcAft>
                <a:spcPts val="0"/>
              </a:spcAft>
              <a:buFont typeface="Wingdings" panose="05000000000000000000" pitchFamily="2" charset="2"/>
              <a:buChar char="§"/>
            </a:pPr>
            <a:r>
              <a:rPr lang="en-US" dirty="0"/>
              <a:t>After taking screenshots, the team will do </a:t>
            </a:r>
            <a:r>
              <a:rPr lang="en-US" dirty="0">
                <a:solidFill>
                  <a:srgbClr val="00B050"/>
                </a:solidFill>
              </a:rPr>
              <a:t>screen validation </a:t>
            </a:r>
            <a:r>
              <a:rPr lang="en-US" dirty="0"/>
              <a:t>to detect what issues happen on these screens (Ex: Text is truncated, button position is deviated, title is not translated, text is overlapping) and then report the status of detected issues to the customer (Nissan).</a:t>
            </a:r>
          </a:p>
          <a:p>
            <a:pPr marL="285750" indent="-285750" fontAlgn="auto">
              <a:spcAft>
                <a:spcPts val="0"/>
              </a:spcAft>
              <a:buFont typeface="Wingdings" panose="05000000000000000000" pitchFamily="2" charset="2"/>
              <a:buChar char="§"/>
            </a:pPr>
            <a:endParaRPr lang="en-US" altLang="en-US" sz="2000" dirty="0">
              <a:solidFill>
                <a:srgbClr val="000000"/>
              </a:solidFill>
            </a:endParaRPr>
          </a:p>
        </p:txBody>
      </p:sp>
      <p:sp>
        <p:nvSpPr>
          <p:cNvPr id="11" name="Title 1">
            <a:extLst>
              <a:ext uri="{FF2B5EF4-FFF2-40B4-BE49-F238E27FC236}">
                <a16:creationId xmlns:a16="http://schemas.microsoft.com/office/drawing/2014/main" id="{FA424576-919B-430D-83AA-3CBA9920C04F}"/>
              </a:ext>
            </a:extLst>
          </p:cNvPr>
          <p:cNvSpPr txBox="1">
            <a:spLocks/>
          </p:cNvSpPr>
          <p:nvPr/>
        </p:nvSpPr>
        <p:spPr>
          <a:xfrm>
            <a:off x="574487" y="464778"/>
            <a:ext cx="9226737" cy="388800"/>
          </a:xfrm>
          <a:prstGeom prst="rect">
            <a:avLst/>
          </a:prstGeom>
        </p:spPr>
        <p:txBody>
          <a:bodyPr vert="horz" lIns="0" tIns="0" rIns="0" bIns="0" rtlCol="0" anchor="ctr">
            <a:noAutofit/>
          </a:bodyPr>
          <a:lstStyle>
            <a:lvl1pPr algn="l" defTabSz="822716" rtl="0" eaLnBrk="1" latinLnBrk="0" hangingPunct="1">
              <a:lnSpc>
                <a:spcPct val="90000"/>
              </a:lnSpc>
              <a:spcBef>
                <a:spcPct val="0"/>
              </a:spcBef>
              <a:buFontTx/>
              <a:buNone/>
              <a:defRPr sz="1800" b="0" i="0" u="none" kern="1200">
                <a:solidFill>
                  <a:schemeClr val="tx1"/>
                </a:solidFill>
                <a:latin typeface="Bosch Office Sans" pitchFamily="2" charset="0"/>
                <a:ea typeface="+mj-ea"/>
                <a:cs typeface="+mj-cs"/>
              </a:defRPr>
            </a:lvl1pPr>
          </a:lstStyle>
          <a:p>
            <a:r>
              <a:rPr lang="en-US" sz="2800" b="1" dirty="0">
                <a:solidFill>
                  <a:srgbClr val="7030A0"/>
                </a:solidFill>
              </a:rPr>
              <a:t>GRET</a:t>
            </a:r>
            <a:r>
              <a:rPr lang="en-US" sz="2800" dirty="0">
                <a:solidFill>
                  <a:srgbClr val="7030A0"/>
                </a:solidFill>
              </a:rPr>
              <a:t> (</a:t>
            </a:r>
            <a:r>
              <a:rPr lang="en-US" sz="2800" b="1" dirty="0">
                <a:solidFill>
                  <a:srgbClr val="7030A0"/>
                </a:solidFill>
              </a:rPr>
              <a:t>G</a:t>
            </a:r>
            <a:r>
              <a:rPr lang="en-US" sz="2800" dirty="0">
                <a:solidFill>
                  <a:srgbClr val="7030A0"/>
                </a:solidFill>
              </a:rPr>
              <a:t>UI </a:t>
            </a:r>
            <a:r>
              <a:rPr lang="en-US" sz="2800" b="1" dirty="0">
                <a:solidFill>
                  <a:srgbClr val="7030A0"/>
                </a:solidFill>
              </a:rPr>
              <a:t>R</a:t>
            </a:r>
            <a:r>
              <a:rPr lang="en-US" sz="2800" dirty="0">
                <a:solidFill>
                  <a:srgbClr val="7030A0"/>
                </a:solidFill>
              </a:rPr>
              <a:t>obustness </a:t>
            </a:r>
            <a:r>
              <a:rPr lang="en-US" sz="2800" b="1" dirty="0">
                <a:solidFill>
                  <a:srgbClr val="7030A0"/>
                </a:solidFill>
              </a:rPr>
              <a:t>E</a:t>
            </a:r>
            <a:r>
              <a:rPr lang="en-US" sz="2800" dirty="0">
                <a:solidFill>
                  <a:srgbClr val="7030A0"/>
                </a:solidFill>
              </a:rPr>
              <a:t>ngineering </a:t>
            </a:r>
            <a:r>
              <a:rPr lang="en-US" sz="2800" b="1" dirty="0">
                <a:solidFill>
                  <a:srgbClr val="7030A0"/>
                </a:solidFill>
              </a:rPr>
              <a:t>T</a:t>
            </a:r>
            <a:r>
              <a:rPr lang="en-US" sz="2800" dirty="0">
                <a:solidFill>
                  <a:srgbClr val="7030A0"/>
                </a:solidFill>
              </a:rPr>
              <a:t>ool) introduction</a:t>
            </a:r>
          </a:p>
        </p:txBody>
      </p:sp>
    </p:spTree>
    <p:extLst>
      <p:ext uri="{BB962C8B-B14F-4D97-AF65-F5344CB8AC3E}">
        <p14:creationId xmlns:p14="http://schemas.microsoft.com/office/powerpoint/2010/main" val="139385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12ABDE99-3F25-4A2D-9F86-BF4AD3B43C3D}"/>
              </a:ext>
            </a:extLst>
          </p:cNvPr>
          <p:cNvSpPr/>
          <p:nvPr/>
        </p:nvSpPr>
        <p:spPr>
          <a:xfrm>
            <a:off x="3662276" y="1400175"/>
            <a:ext cx="1200361" cy="3321455"/>
          </a:xfrm>
          <a:prstGeom prst="roundRect">
            <a:avLst/>
          </a:prstGeom>
          <a:solidFill>
            <a:schemeClr val="bg1">
              <a:lumMod val="95000"/>
              <a:alpha val="0"/>
            </a:schemeClr>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4" name="Rectangle: Rounded Corners 23">
            <a:extLst>
              <a:ext uri="{FF2B5EF4-FFF2-40B4-BE49-F238E27FC236}">
                <a16:creationId xmlns:a16="http://schemas.microsoft.com/office/drawing/2014/main" id="{A1BB2F15-7C59-49CB-ABE2-0EC0589AB958}"/>
              </a:ext>
            </a:extLst>
          </p:cNvPr>
          <p:cNvSpPr/>
          <p:nvPr/>
        </p:nvSpPr>
        <p:spPr>
          <a:xfrm>
            <a:off x="6574261" y="764386"/>
            <a:ext cx="3436620" cy="4622261"/>
          </a:xfrm>
          <a:prstGeom prst="roundRect">
            <a:avLst/>
          </a:prstGeom>
          <a:solidFill>
            <a:schemeClr val="accent5">
              <a:lumMod val="20000"/>
              <a:lumOff val="80000"/>
              <a:alpha val="40000"/>
            </a:schemeClr>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noFill/>
              <a:effectLst/>
              <a:uLnTx/>
              <a:uFillTx/>
              <a:latin typeface="Bosch Office Sans"/>
              <a:ea typeface="+mn-ea"/>
              <a:cs typeface="+mn-cs"/>
            </a:endParaRPr>
          </a:p>
        </p:txBody>
      </p:sp>
      <p:pic>
        <p:nvPicPr>
          <p:cNvPr id="5" name="Content Placeholder 4">
            <a:extLst>
              <a:ext uri="{FF2B5EF4-FFF2-40B4-BE49-F238E27FC236}">
                <a16:creationId xmlns:a16="http://schemas.microsoft.com/office/drawing/2014/main" id="{397C1579-DFE6-4699-959E-8180ACEAEBB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800099" y="3819321"/>
            <a:ext cx="903462" cy="823285"/>
          </a:xfrm>
        </p:spPr>
      </p:pic>
      <p:pic>
        <p:nvPicPr>
          <p:cNvPr id="7" name="Picture 6">
            <a:extLst>
              <a:ext uri="{FF2B5EF4-FFF2-40B4-BE49-F238E27FC236}">
                <a16:creationId xmlns:a16="http://schemas.microsoft.com/office/drawing/2014/main" id="{574BF432-D935-46C3-A909-FE671EE7A4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94121" y="2752459"/>
            <a:ext cx="899915" cy="823285"/>
          </a:xfrm>
          <a:prstGeom prst="rect">
            <a:avLst/>
          </a:prstGeom>
        </p:spPr>
      </p:pic>
      <p:pic>
        <p:nvPicPr>
          <p:cNvPr id="9" name="Picture 8">
            <a:extLst>
              <a:ext uri="{FF2B5EF4-FFF2-40B4-BE49-F238E27FC236}">
                <a16:creationId xmlns:a16="http://schemas.microsoft.com/office/drawing/2014/main" id="{A82CEB5A-00FE-45F6-95EE-917D7B2F05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50042" y="1799157"/>
            <a:ext cx="1026870" cy="630231"/>
          </a:xfrm>
          <a:prstGeom prst="rect">
            <a:avLst/>
          </a:prstGeom>
        </p:spPr>
      </p:pic>
      <p:grpSp>
        <p:nvGrpSpPr>
          <p:cNvPr id="12" name="Group 11">
            <a:extLst>
              <a:ext uri="{FF2B5EF4-FFF2-40B4-BE49-F238E27FC236}">
                <a16:creationId xmlns:a16="http://schemas.microsoft.com/office/drawing/2014/main" id="{1B283C67-C866-431E-B86F-61C9F96E5A9E}"/>
              </a:ext>
            </a:extLst>
          </p:cNvPr>
          <p:cNvGrpSpPr/>
          <p:nvPr/>
        </p:nvGrpSpPr>
        <p:grpSpPr>
          <a:xfrm>
            <a:off x="879033" y="2672132"/>
            <a:ext cx="782069" cy="715474"/>
            <a:chOff x="345567" y="2255466"/>
            <a:chExt cx="1070188" cy="1070188"/>
          </a:xfrm>
        </p:grpSpPr>
        <p:pic>
          <p:nvPicPr>
            <p:cNvPr id="10" name="Picture 9">
              <a:extLst>
                <a:ext uri="{FF2B5EF4-FFF2-40B4-BE49-F238E27FC236}">
                  <a16:creationId xmlns:a16="http://schemas.microsoft.com/office/drawing/2014/main" id="{CA9A6CBC-A315-451A-9EF5-11C658BEFF2C}"/>
                </a:ext>
              </a:extLst>
            </p:cNvPr>
            <p:cNvPicPr>
              <a:picLocks noChangeAspect="1"/>
            </p:cNvPicPr>
            <p:nvPr/>
          </p:nvPicPr>
          <p:blipFill>
            <a:blip r:embed="rId6"/>
            <a:stretch>
              <a:fillRect/>
            </a:stretch>
          </p:blipFill>
          <p:spPr>
            <a:xfrm>
              <a:off x="345567" y="2255466"/>
              <a:ext cx="1070188" cy="1070188"/>
            </a:xfrm>
            <a:prstGeom prst="rect">
              <a:avLst/>
            </a:prstGeom>
          </p:spPr>
        </p:pic>
        <p:pic>
          <p:nvPicPr>
            <p:cNvPr id="11" name="Picture 10">
              <a:extLst>
                <a:ext uri="{FF2B5EF4-FFF2-40B4-BE49-F238E27FC236}">
                  <a16:creationId xmlns:a16="http://schemas.microsoft.com/office/drawing/2014/main" id="{B7D618D3-E5D9-45E6-BD59-EF9B5316B841}"/>
                </a:ext>
              </a:extLst>
            </p:cNvPr>
            <p:cNvPicPr>
              <a:picLocks/>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04813" y="2338387"/>
              <a:ext cx="916782" cy="528637"/>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grpSp>
      <p:sp>
        <p:nvSpPr>
          <p:cNvPr id="13" name="Arrow: Right 12">
            <a:extLst>
              <a:ext uri="{FF2B5EF4-FFF2-40B4-BE49-F238E27FC236}">
                <a16:creationId xmlns:a16="http://schemas.microsoft.com/office/drawing/2014/main" id="{2C1ECE82-4E7D-4320-A830-DEB2184EA097}"/>
              </a:ext>
            </a:extLst>
          </p:cNvPr>
          <p:cNvSpPr/>
          <p:nvPr/>
        </p:nvSpPr>
        <p:spPr>
          <a:xfrm>
            <a:off x="2028129" y="2845997"/>
            <a:ext cx="1200361" cy="239309"/>
          </a:xfrm>
          <a:prstGeom prst="rightArrow">
            <a:avLst/>
          </a:prstGeom>
          <a:solidFill>
            <a:schemeClr val="accent6">
              <a:lumMod val="60000"/>
              <a:lumOff val="40000"/>
            </a:schemeClr>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17" name="Picture 16">
            <a:extLst>
              <a:ext uri="{FF2B5EF4-FFF2-40B4-BE49-F238E27FC236}">
                <a16:creationId xmlns:a16="http://schemas.microsoft.com/office/drawing/2014/main" id="{6B5D8365-2870-4A1D-8F4A-782EFE9D150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29009" y="984207"/>
            <a:ext cx="1760538" cy="1060370"/>
          </a:xfrm>
          <a:prstGeom prst="rect">
            <a:avLst/>
          </a:prstGeom>
        </p:spPr>
      </p:pic>
      <p:pic>
        <p:nvPicPr>
          <p:cNvPr id="19" name="Picture 18">
            <a:extLst>
              <a:ext uri="{FF2B5EF4-FFF2-40B4-BE49-F238E27FC236}">
                <a16:creationId xmlns:a16="http://schemas.microsoft.com/office/drawing/2014/main" id="{C7BDF9BC-FB0A-4551-8300-5BDC36227EC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24964" y="3202670"/>
            <a:ext cx="1764583" cy="1060369"/>
          </a:xfrm>
          <a:prstGeom prst="rect">
            <a:avLst/>
          </a:prstGeom>
        </p:spPr>
      </p:pic>
      <p:pic>
        <p:nvPicPr>
          <p:cNvPr id="21" name="Picture 20">
            <a:extLst>
              <a:ext uri="{FF2B5EF4-FFF2-40B4-BE49-F238E27FC236}">
                <a16:creationId xmlns:a16="http://schemas.microsoft.com/office/drawing/2014/main" id="{1208269C-1812-4706-8DFB-0407D9931F6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410279" y="2097760"/>
            <a:ext cx="1764584" cy="1060370"/>
          </a:xfrm>
          <a:prstGeom prst="rect">
            <a:avLst/>
          </a:prstGeom>
        </p:spPr>
      </p:pic>
      <p:pic>
        <p:nvPicPr>
          <p:cNvPr id="23" name="Picture 22">
            <a:extLst>
              <a:ext uri="{FF2B5EF4-FFF2-40B4-BE49-F238E27FC236}">
                <a16:creationId xmlns:a16="http://schemas.microsoft.com/office/drawing/2014/main" id="{5A791A83-6ACF-4F16-ADC4-923C939E92F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144758" y="4307579"/>
            <a:ext cx="2324997" cy="877222"/>
          </a:xfrm>
          <a:prstGeom prst="rect">
            <a:avLst/>
          </a:prstGeom>
        </p:spPr>
      </p:pic>
      <p:sp>
        <p:nvSpPr>
          <p:cNvPr id="26" name="Title 1">
            <a:extLst>
              <a:ext uri="{FF2B5EF4-FFF2-40B4-BE49-F238E27FC236}">
                <a16:creationId xmlns:a16="http://schemas.microsoft.com/office/drawing/2014/main" id="{A869352B-A207-4CF9-87E2-9081B6D63B94}"/>
              </a:ext>
            </a:extLst>
          </p:cNvPr>
          <p:cNvSpPr txBox="1">
            <a:spLocks/>
          </p:cNvSpPr>
          <p:nvPr/>
        </p:nvSpPr>
        <p:spPr>
          <a:xfrm>
            <a:off x="345568" y="317013"/>
            <a:ext cx="8221606" cy="388800"/>
          </a:xfrm>
          <a:prstGeom prst="rect">
            <a:avLst/>
          </a:prstGeom>
        </p:spPr>
        <p:txBody>
          <a:bodyPr vert="horz" lIns="0" tIns="0" rIns="0" bIns="0" rtlCol="0" anchor="ctr">
            <a:noAutofit/>
          </a:bodyPr>
          <a:lstStyle>
            <a:lvl1pPr algn="l" defTabSz="822716" rtl="0" eaLnBrk="1" latinLnBrk="0" hangingPunct="1">
              <a:lnSpc>
                <a:spcPct val="90000"/>
              </a:lnSpc>
              <a:spcBef>
                <a:spcPct val="0"/>
              </a:spcBef>
              <a:buFontTx/>
              <a:buNone/>
              <a:defRPr sz="1800" b="0" i="0" u="none" kern="1200">
                <a:solidFill>
                  <a:schemeClr val="tx1"/>
                </a:solidFill>
                <a:latin typeface="Bosch Office Sans" pitchFamily="2" charset="0"/>
                <a:ea typeface="+mj-ea"/>
                <a:cs typeface="+mj-cs"/>
              </a:defRPr>
            </a:lvl1pPr>
          </a:lstStyle>
          <a:p>
            <a:r>
              <a:rPr lang="en-US" sz="2800" dirty="0" err="1">
                <a:solidFill>
                  <a:srgbClr val="7030A0"/>
                </a:solidFill>
              </a:rPr>
              <a:t>ScreenDump</a:t>
            </a:r>
            <a:r>
              <a:rPr lang="en-US" sz="2800" dirty="0">
                <a:solidFill>
                  <a:srgbClr val="7030A0"/>
                </a:solidFill>
              </a:rPr>
              <a:t> Process</a:t>
            </a:r>
          </a:p>
        </p:txBody>
      </p:sp>
      <p:sp>
        <p:nvSpPr>
          <p:cNvPr id="28" name="Arrow: Right 27">
            <a:extLst>
              <a:ext uri="{FF2B5EF4-FFF2-40B4-BE49-F238E27FC236}">
                <a16:creationId xmlns:a16="http://schemas.microsoft.com/office/drawing/2014/main" id="{4AE5CDA6-FB15-49CF-B092-1883E247DBDC}"/>
              </a:ext>
            </a:extLst>
          </p:cNvPr>
          <p:cNvSpPr/>
          <p:nvPr/>
        </p:nvSpPr>
        <p:spPr>
          <a:xfrm>
            <a:off x="5353959" y="2821593"/>
            <a:ext cx="802293" cy="239309"/>
          </a:xfrm>
          <a:prstGeom prst="rightArrow">
            <a:avLst/>
          </a:prstGeom>
          <a:solidFill>
            <a:schemeClr val="accent6">
              <a:lumMod val="60000"/>
              <a:lumOff val="40000"/>
            </a:schemeClr>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9" name="TextBox 28">
            <a:extLst>
              <a:ext uri="{FF2B5EF4-FFF2-40B4-BE49-F238E27FC236}">
                <a16:creationId xmlns:a16="http://schemas.microsoft.com/office/drawing/2014/main" id="{4B0E6991-F2C2-4920-B87A-82830E477858}"/>
              </a:ext>
            </a:extLst>
          </p:cNvPr>
          <p:cNvSpPr txBox="1"/>
          <p:nvPr/>
        </p:nvSpPr>
        <p:spPr>
          <a:xfrm>
            <a:off x="3543338" y="4927106"/>
            <a:ext cx="1366924" cy="257695"/>
          </a:xfrm>
          <a:prstGeom prst="rect">
            <a:avLst/>
          </a:prstGeom>
          <a:noFill/>
        </p:spPr>
        <p:txBody>
          <a:bodyPr wrap="square" lIns="0" tIns="0" rIns="0" bIns="0" rtlCol="0">
            <a:noAutofit/>
          </a:bodyPr>
          <a:lstStyle/>
          <a:p>
            <a:pPr marR="0" algn="ctr" defTabSz="914400" eaLnBrk="1" fontAlgn="auto" latinLnBrk="0" hangingPunct="1">
              <a:lnSpc>
                <a:spcPct val="107000"/>
              </a:lnSpc>
              <a:spcBef>
                <a:spcPts val="500"/>
              </a:spcBef>
              <a:spcAft>
                <a:spcPts val="0"/>
              </a:spcAft>
              <a:buClrTx/>
              <a:buSzTx/>
              <a:buFontTx/>
              <a:buNone/>
              <a:tabLst/>
            </a:pPr>
            <a:r>
              <a:rPr kumimoji="0" lang="en-US" sz="1800" b="0" i="0" u="none" strike="noStrike" kern="0" cap="none" spc="0" normalizeH="0" baseline="0" noProof="0" dirty="0">
                <a:ln>
                  <a:noFill/>
                </a:ln>
                <a:solidFill>
                  <a:srgbClr val="00B050"/>
                </a:solidFill>
                <a:effectLst/>
                <a:uLnTx/>
                <a:uFillTx/>
              </a:rPr>
              <a:t>Gen3/Gen4</a:t>
            </a:r>
          </a:p>
          <a:p>
            <a:pPr marR="0" algn="ctr" defTabSz="914400" eaLnBrk="1" fontAlgn="auto" latinLnBrk="0" hangingPunct="1">
              <a:lnSpc>
                <a:spcPct val="107000"/>
              </a:lnSpc>
              <a:spcBef>
                <a:spcPts val="500"/>
              </a:spcBef>
              <a:spcAft>
                <a:spcPts val="0"/>
              </a:spcAft>
              <a:buClrTx/>
              <a:buSzTx/>
              <a:buFontTx/>
              <a:buNone/>
              <a:tabLst/>
            </a:pPr>
            <a:r>
              <a:rPr kumimoji="0" lang="en-US" sz="1800" b="0" i="0" u="none" strike="noStrike" kern="0" cap="none" spc="0" normalizeH="0" baseline="0" noProof="0" dirty="0">
                <a:ln>
                  <a:noFill/>
                </a:ln>
                <a:solidFill>
                  <a:srgbClr val="00B050"/>
                </a:solidFill>
                <a:effectLst/>
                <a:uLnTx/>
                <a:uFillTx/>
              </a:rPr>
              <a:t>Head Unit</a:t>
            </a:r>
          </a:p>
        </p:txBody>
      </p:sp>
      <p:sp>
        <p:nvSpPr>
          <p:cNvPr id="30" name="TextBox 29">
            <a:extLst>
              <a:ext uri="{FF2B5EF4-FFF2-40B4-BE49-F238E27FC236}">
                <a16:creationId xmlns:a16="http://schemas.microsoft.com/office/drawing/2014/main" id="{07EFABEF-DB60-4BB4-87A8-130805F32BED}"/>
              </a:ext>
            </a:extLst>
          </p:cNvPr>
          <p:cNvSpPr txBox="1"/>
          <p:nvPr/>
        </p:nvSpPr>
        <p:spPr>
          <a:xfrm>
            <a:off x="739310" y="3579018"/>
            <a:ext cx="1098319" cy="257695"/>
          </a:xfrm>
          <a:prstGeom prst="rect">
            <a:avLst/>
          </a:prstGeom>
          <a:noFill/>
        </p:spPr>
        <p:txBody>
          <a:bodyPr wrap="squar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kumimoji="0" lang="en-US" sz="1800" b="0" i="0" u="none" strike="noStrike" kern="0" cap="none" spc="0" normalizeH="0" baseline="0" noProof="0" dirty="0">
                <a:ln>
                  <a:noFill/>
                </a:ln>
                <a:solidFill>
                  <a:srgbClr val="00B050"/>
                </a:solidFill>
                <a:effectLst/>
                <a:uLnTx/>
                <a:uFillTx/>
              </a:rPr>
              <a:t>Computer</a:t>
            </a:r>
          </a:p>
        </p:txBody>
      </p:sp>
      <p:sp>
        <p:nvSpPr>
          <p:cNvPr id="31" name="TextBox 30">
            <a:extLst>
              <a:ext uri="{FF2B5EF4-FFF2-40B4-BE49-F238E27FC236}">
                <a16:creationId xmlns:a16="http://schemas.microsoft.com/office/drawing/2014/main" id="{976B7389-F679-4BFD-BC08-6C02102AD891}"/>
              </a:ext>
            </a:extLst>
          </p:cNvPr>
          <p:cNvSpPr txBox="1"/>
          <p:nvPr/>
        </p:nvSpPr>
        <p:spPr>
          <a:xfrm>
            <a:off x="6998000" y="5477620"/>
            <a:ext cx="2618509" cy="257695"/>
          </a:xfrm>
          <a:prstGeom prst="rect">
            <a:avLst/>
          </a:prstGeom>
          <a:noFill/>
        </p:spPr>
        <p:txBody>
          <a:bodyPr wrap="squar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lang="en-US" kern="0" dirty="0">
                <a:solidFill>
                  <a:srgbClr val="00B050"/>
                </a:solidFill>
              </a:rPr>
              <a:t>Screenshots of Head Unit</a:t>
            </a:r>
            <a:endParaRPr kumimoji="0" lang="en-US" sz="1800" b="0" i="0" u="none" strike="noStrike" kern="0" cap="none" spc="0" normalizeH="0" baseline="0" noProof="0" dirty="0">
              <a:ln>
                <a:noFill/>
              </a:ln>
              <a:solidFill>
                <a:srgbClr val="00B050"/>
              </a:solidFill>
              <a:effectLst/>
              <a:uLnTx/>
              <a:uFillTx/>
            </a:endParaRPr>
          </a:p>
        </p:txBody>
      </p:sp>
      <p:sp>
        <p:nvSpPr>
          <p:cNvPr id="32" name="Slide Number Placeholder 1">
            <a:extLst>
              <a:ext uri="{FF2B5EF4-FFF2-40B4-BE49-F238E27FC236}">
                <a16:creationId xmlns:a16="http://schemas.microsoft.com/office/drawing/2014/main" id="{5B7F6EEA-1BAD-4A39-A651-F463E401CA14}"/>
              </a:ext>
            </a:extLst>
          </p:cNvPr>
          <p:cNvSpPr txBox="1">
            <a:spLocks/>
          </p:cNvSpPr>
          <p:nvPr/>
        </p:nvSpPr>
        <p:spPr>
          <a:xfrm>
            <a:off x="266700" y="5628640"/>
            <a:ext cx="288290" cy="410210"/>
          </a:xfrm>
          <a:prstGeom prst="rect">
            <a:avLst/>
          </a:prstGeom>
        </p:spPr>
        <p:txBody>
          <a:bodyPr vert="horz" lIns="0" tIns="0" rIns="0" bIns="0" rtlCol="0" anchor="t"/>
          <a:lstStyle>
            <a:defPPr>
              <a:defRPr lang="de-DE"/>
            </a:defPPr>
            <a:lvl1pPr marL="0" algn="l" defTabSz="914400" rtl="0" eaLnBrk="1" fontAlgn="base" latinLnBrk="0" hangingPunct="1">
              <a:spcBef>
                <a:spcPct val="0"/>
              </a:spcBef>
              <a:spcAft>
                <a:spcPct val="0"/>
              </a:spcAft>
              <a:buFontTx/>
              <a:buNone/>
              <a:defRPr lang="en-GB" sz="1200" b="0" i="0" u="none" kern="0" baseline="0">
                <a:solidFill>
                  <a:srgbClr val="999FA6"/>
                </a:solidFill>
                <a:latin typeface="+mn-lt"/>
                <a:ea typeface="+mn-ea"/>
                <a:cs typeface="+mn-cs"/>
              </a:defRPr>
            </a:lvl1pPr>
            <a:lvl2pPr marL="411137" algn="l" defTabSz="914400" rtl="0" eaLnBrk="1" fontAlgn="base" latinLnBrk="0" hangingPunct="1">
              <a:spcBef>
                <a:spcPct val="0"/>
              </a:spcBef>
              <a:spcAft>
                <a:spcPct val="0"/>
              </a:spcAft>
              <a:defRPr sz="1800" kern="1200">
                <a:solidFill>
                  <a:schemeClr val="tx1"/>
                </a:solidFill>
                <a:latin typeface="Bosch Office Sans" pitchFamily="34" charset="0"/>
                <a:ea typeface="+mn-ea"/>
                <a:cs typeface="+mn-cs"/>
              </a:defRPr>
            </a:lvl2pPr>
            <a:lvl3pPr marL="822275" algn="l" defTabSz="914400" rtl="0" eaLnBrk="1" fontAlgn="base" latinLnBrk="0" hangingPunct="1">
              <a:spcBef>
                <a:spcPct val="0"/>
              </a:spcBef>
              <a:spcAft>
                <a:spcPct val="0"/>
              </a:spcAft>
              <a:defRPr sz="1800" kern="1200">
                <a:solidFill>
                  <a:schemeClr val="tx1"/>
                </a:solidFill>
                <a:latin typeface="Bosch Office Sans" pitchFamily="34" charset="0"/>
                <a:ea typeface="+mn-ea"/>
                <a:cs typeface="+mn-cs"/>
              </a:defRPr>
            </a:lvl3pPr>
            <a:lvl4pPr marL="1233411" algn="l" defTabSz="914400" rtl="0" eaLnBrk="1" fontAlgn="base" latinLnBrk="0" hangingPunct="1">
              <a:spcBef>
                <a:spcPct val="0"/>
              </a:spcBef>
              <a:spcAft>
                <a:spcPct val="0"/>
              </a:spcAft>
              <a:defRPr sz="1800" kern="1200">
                <a:solidFill>
                  <a:schemeClr val="tx1"/>
                </a:solidFill>
                <a:latin typeface="Bosch Office Sans" pitchFamily="34" charset="0"/>
                <a:ea typeface="+mn-ea"/>
                <a:cs typeface="+mn-cs"/>
              </a:defRPr>
            </a:lvl4pPr>
            <a:lvl5pPr marL="1644549" algn="l" defTabSz="914400" rtl="0" eaLnBrk="1" fontAlgn="base" latinLnBrk="0" hangingPunct="1">
              <a:spcBef>
                <a:spcPct val="0"/>
              </a:spcBef>
              <a:spcAft>
                <a:spcPct val="0"/>
              </a:spcAft>
              <a:defRPr sz="1800" kern="1200">
                <a:solidFill>
                  <a:schemeClr val="tx1"/>
                </a:solidFill>
                <a:latin typeface="Bosch Office Sans" pitchFamily="34" charset="0"/>
                <a:ea typeface="+mn-ea"/>
                <a:cs typeface="+mn-cs"/>
              </a:defRPr>
            </a:lvl5pPr>
            <a:lvl6pPr marL="2055686" algn="l" defTabSz="822275" rtl="0" eaLnBrk="1" latinLnBrk="0" hangingPunct="1">
              <a:defRPr sz="1800" kern="1200">
                <a:solidFill>
                  <a:schemeClr val="tx1"/>
                </a:solidFill>
                <a:latin typeface="Bosch Office Sans" pitchFamily="34" charset="0"/>
                <a:ea typeface="+mn-ea"/>
                <a:cs typeface="+mn-cs"/>
              </a:defRPr>
            </a:lvl6pPr>
            <a:lvl7pPr marL="2466823" algn="l" defTabSz="822275" rtl="0" eaLnBrk="1" latinLnBrk="0" hangingPunct="1">
              <a:defRPr sz="1800" kern="1200">
                <a:solidFill>
                  <a:schemeClr val="tx1"/>
                </a:solidFill>
                <a:latin typeface="Bosch Office Sans" pitchFamily="34" charset="0"/>
                <a:ea typeface="+mn-ea"/>
                <a:cs typeface="+mn-cs"/>
              </a:defRPr>
            </a:lvl7pPr>
            <a:lvl8pPr marL="2877960" algn="l" defTabSz="822275" rtl="0" eaLnBrk="1" latinLnBrk="0" hangingPunct="1">
              <a:defRPr sz="1800" kern="1200">
                <a:solidFill>
                  <a:schemeClr val="tx1"/>
                </a:solidFill>
                <a:latin typeface="Bosch Office Sans" pitchFamily="34" charset="0"/>
                <a:ea typeface="+mn-ea"/>
                <a:cs typeface="+mn-cs"/>
              </a:defRPr>
            </a:lvl8pPr>
            <a:lvl9pPr marL="3289097" algn="l" defTabSz="822275" rtl="0" eaLnBrk="1" latinLnBrk="0" hangingPunct="1">
              <a:defRPr sz="1800" kern="1200">
                <a:solidFill>
                  <a:schemeClr val="tx1"/>
                </a:solidFill>
                <a:latin typeface="Bosch Office Sans" pitchFamily="34" charset="0"/>
                <a:ea typeface="+mn-ea"/>
                <a:cs typeface="+mn-cs"/>
              </a:defRPr>
            </a:lvl9pPr>
          </a:lstStyle>
          <a:p>
            <a:r>
              <a:rPr lang="en-US" noProof="1"/>
              <a:t>3</a:t>
            </a:r>
          </a:p>
        </p:txBody>
      </p:sp>
      <p:sp>
        <p:nvSpPr>
          <p:cNvPr id="34" name="TextBox 33">
            <a:extLst>
              <a:ext uri="{FF2B5EF4-FFF2-40B4-BE49-F238E27FC236}">
                <a16:creationId xmlns:a16="http://schemas.microsoft.com/office/drawing/2014/main" id="{5898FD53-8721-4F67-9DFC-D8F80ADCED0B}"/>
              </a:ext>
            </a:extLst>
          </p:cNvPr>
          <p:cNvSpPr txBox="1"/>
          <p:nvPr/>
        </p:nvSpPr>
        <p:spPr>
          <a:xfrm>
            <a:off x="5118268" y="2469874"/>
            <a:ext cx="1200361" cy="257695"/>
          </a:xfrm>
          <a:prstGeom prst="rect">
            <a:avLst/>
          </a:prstGeom>
          <a:noFill/>
        </p:spPr>
        <p:txBody>
          <a:bodyPr wrap="squar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lang="en-US" sz="1600" kern="0" dirty="0" err="1">
                <a:solidFill>
                  <a:srgbClr val="00B050"/>
                </a:solidFill>
              </a:rPr>
              <a:t>ScreenDump</a:t>
            </a:r>
            <a:endParaRPr kumimoji="0" lang="en-US" sz="1600" b="0" i="0" u="none" strike="noStrike" kern="0" cap="none" spc="0" normalizeH="0" baseline="0" noProof="0" dirty="0">
              <a:ln>
                <a:noFill/>
              </a:ln>
              <a:solidFill>
                <a:srgbClr val="00B050"/>
              </a:solidFill>
              <a:effectLst/>
              <a:uLnTx/>
              <a:uFillTx/>
            </a:endParaRPr>
          </a:p>
        </p:txBody>
      </p:sp>
      <p:sp>
        <p:nvSpPr>
          <p:cNvPr id="35" name="TextBox 34">
            <a:extLst>
              <a:ext uri="{FF2B5EF4-FFF2-40B4-BE49-F238E27FC236}">
                <a16:creationId xmlns:a16="http://schemas.microsoft.com/office/drawing/2014/main" id="{E5A46650-5173-49E7-89AF-DAD278AE1A8E}"/>
              </a:ext>
            </a:extLst>
          </p:cNvPr>
          <p:cNvSpPr txBox="1"/>
          <p:nvPr/>
        </p:nvSpPr>
        <p:spPr>
          <a:xfrm>
            <a:off x="1861380" y="2470387"/>
            <a:ext cx="1655885" cy="257695"/>
          </a:xfrm>
          <a:prstGeom prst="rect">
            <a:avLst/>
          </a:prstGeom>
          <a:noFill/>
        </p:spPr>
        <p:txBody>
          <a:bodyPr wrap="square" lIns="0" tIns="0" rIns="0" bIns="0" rtlCol="0">
            <a:noAutofit/>
          </a:bodyPr>
          <a:lstStyle/>
          <a:p>
            <a:pPr marR="0" defTabSz="914400" eaLnBrk="1" fontAlgn="auto" latinLnBrk="0" hangingPunct="1">
              <a:lnSpc>
                <a:spcPct val="107000"/>
              </a:lnSpc>
              <a:spcBef>
                <a:spcPts val="500"/>
              </a:spcBef>
              <a:spcAft>
                <a:spcPts val="0"/>
              </a:spcAft>
              <a:buClrTx/>
              <a:buSzTx/>
              <a:buFontTx/>
              <a:buNone/>
              <a:tabLst/>
            </a:pPr>
            <a:r>
              <a:rPr lang="en-US" sz="1600" kern="0" dirty="0">
                <a:solidFill>
                  <a:srgbClr val="00B050"/>
                </a:solidFill>
              </a:rPr>
              <a:t>Physical Connect</a:t>
            </a:r>
            <a:endParaRPr kumimoji="0" lang="en-US" sz="1600" b="0" i="0" u="none" strike="noStrike" kern="0" cap="none" spc="0" normalizeH="0" baseline="0" noProof="0" dirty="0">
              <a:ln>
                <a:noFill/>
              </a:ln>
              <a:solidFill>
                <a:srgbClr val="00B050"/>
              </a:solidFill>
              <a:effectLst/>
              <a:uLnTx/>
              <a:uFillTx/>
            </a:endParaRPr>
          </a:p>
        </p:txBody>
      </p:sp>
    </p:spTree>
    <p:extLst>
      <p:ext uri="{BB962C8B-B14F-4D97-AF65-F5344CB8AC3E}">
        <p14:creationId xmlns:p14="http://schemas.microsoft.com/office/powerpoint/2010/main" val="724134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E364F091-2BD7-4101-B323-5F5F99CB848E}"/>
              </a:ext>
            </a:extLst>
          </p:cNvPr>
          <p:cNvGrpSpPr/>
          <p:nvPr/>
        </p:nvGrpSpPr>
        <p:grpSpPr>
          <a:xfrm>
            <a:off x="1853026" y="1796832"/>
            <a:ext cx="7332738" cy="2903612"/>
            <a:chOff x="1260629" y="1399916"/>
            <a:chExt cx="8149845" cy="3227169"/>
          </a:xfrm>
        </p:grpSpPr>
        <p:sp>
          <p:nvSpPr>
            <p:cNvPr id="46" name="Rectangle 45">
              <a:extLst>
                <a:ext uri="{FF2B5EF4-FFF2-40B4-BE49-F238E27FC236}">
                  <a16:creationId xmlns:a16="http://schemas.microsoft.com/office/drawing/2014/main" id="{08823953-16A5-4C0F-A5B3-3059A844C383}"/>
                </a:ext>
              </a:extLst>
            </p:cNvPr>
            <p:cNvSpPr/>
            <p:nvPr/>
          </p:nvSpPr>
          <p:spPr>
            <a:xfrm>
              <a:off x="7527239" y="1931670"/>
              <a:ext cx="105921" cy="19621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19"/>
            </a:p>
          </p:txBody>
        </p:sp>
        <p:sp>
          <p:nvSpPr>
            <p:cNvPr id="47" name="Rectangle 46">
              <a:extLst>
                <a:ext uri="{FF2B5EF4-FFF2-40B4-BE49-F238E27FC236}">
                  <a16:creationId xmlns:a16="http://schemas.microsoft.com/office/drawing/2014/main" id="{AD8A707F-EDEF-469E-B64B-93C3BDC9863B}"/>
                </a:ext>
              </a:extLst>
            </p:cNvPr>
            <p:cNvSpPr/>
            <p:nvPr/>
          </p:nvSpPr>
          <p:spPr>
            <a:xfrm>
              <a:off x="1260629" y="1563949"/>
              <a:ext cx="1642369" cy="932156"/>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lIns="82272" tIns="41136" rIns="82272" bIns="41136" rtlCol="0" anchor="ctr"/>
            <a:lstStyle/>
            <a:p>
              <a:pPr algn="ctr"/>
              <a:r>
                <a:rPr lang="en-US" sz="1619" dirty="0"/>
                <a:t>Gen3 / Gen4</a:t>
              </a:r>
            </a:p>
            <a:p>
              <a:pPr algn="ctr"/>
              <a:r>
                <a:rPr lang="en-US" sz="1619" dirty="0">
                  <a:cs typeface="Calibri"/>
                </a:rPr>
                <a:t>Head Unit</a:t>
              </a:r>
              <a:endParaRPr lang="en-US" sz="1619" dirty="0"/>
            </a:p>
          </p:txBody>
        </p:sp>
        <p:sp>
          <p:nvSpPr>
            <p:cNvPr id="48" name="Rectangle 47">
              <a:extLst>
                <a:ext uri="{FF2B5EF4-FFF2-40B4-BE49-F238E27FC236}">
                  <a16:creationId xmlns:a16="http://schemas.microsoft.com/office/drawing/2014/main" id="{5ABAD24A-C34E-4CDB-A4A4-95FD12A23850}"/>
                </a:ext>
              </a:extLst>
            </p:cNvPr>
            <p:cNvSpPr/>
            <p:nvPr/>
          </p:nvSpPr>
          <p:spPr>
            <a:xfrm>
              <a:off x="7768105" y="1563949"/>
              <a:ext cx="1642369" cy="93215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82272" tIns="41136" rIns="82272" bIns="41136" rtlCol="0" anchor="ctr"/>
            <a:lstStyle/>
            <a:p>
              <a:pPr algn="ctr"/>
              <a:r>
                <a:rPr lang="en-US" sz="1619" dirty="0"/>
                <a:t>Android </a:t>
              </a:r>
            </a:p>
            <a:p>
              <a:pPr algn="ctr"/>
              <a:r>
                <a:rPr lang="en-US" sz="1619" dirty="0"/>
                <a:t>Head Unit</a:t>
              </a:r>
              <a:endParaRPr lang="en-US" sz="1619" dirty="0">
                <a:cs typeface="Calibri"/>
              </a:endParaRPr>
            </a:p>
          </p:txBody>
        </p:sp>
        <p:sp>
          <p:nvSpPr>
            <p:cNvPr id="49" name="Rectangle 48">
              <a:extLst>
                <a:ext uri="{FF2B5EF4-FFF2-40B4-BE49-F238E27FC236}">
                  <a16:creationId xmlns:a16="http://schemas.microsoft.com/office/drawing/2014/main" id="{4B80D3B9-514B-411B-A0BB-2DE6F2E14B34}"/>
                </a:ext>
              </a:extLst>
            </p:cNvPr>
            <p:cNvSpPr/>
            <p:nvPr/>
          </p:nvSpPr>
          <p:spPr>
            <a:xfrm>
              <a:off x="4408501" y="3694929"/>
              <a:ext cx="1642369" cy="93215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19" dirty="0"/>
                <a:t>Validation</a:t>
              </a:r>
            </a:p>
          </p:txBody>
        </p:sp>
        <p:sp>
          <p:nvSpPr>
            <p:cNvPr id="51" name="Arrow: Left 50">
              <a:extLst>
                <a:ext uri="{FF2B5EF4-FFF2-40B4-BE49-F238E27FC236}">
                  <a16:creationId xmlns:a16="http://schemas.microsoft.com/office/drawing/2014/main" id="{73BA7123-FC5E-4FD6-8CF3-3DC56A8E6F3C}"/>
                </a:ext>
              </a:extLst>
            </p:cNvPr>
            <p:cNvSpPr/>
            <p:nvPr/>
          </p:nvSpPr>
          <p:spPr>
            <a:xfrm>
              <a:off x="6376756" y="1830278"/>
              <a:ext cx="432418" cy="399495"/>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19"/>
            </a:p>
          </p:txBody>
        </p:sp>
        <p:sp>
          <p:nvSpPr>
            <p:cNvPr id="52" name="Rectangle 51">
              <a:extLst>
                <a:ext uri="{FF2B5EF4-FFF2-40B4-BE49-F238E27FC236}">
                  <a16:creationId xmlns:a16="http://schemas.microsoft.com/office/drawing/2014/main" id="{77B52C67-4544-4B74-9CF7-779D77788431}"/>
                </a:ext>
              </a:extLst>
            </p:cNvPr>
            <p:cNvSpPr/>
            <p:nvPr/>
          </p:nvSpPr>
          <p:spPr>
            <a:xfrm>
              <a:off x="6845424" y="1931670"/>
              <a:ext cx="105921" cy="19621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19"/>
            </a:p>
          </p:txBody>
        </p:sp>
        <p:sp>
          <p:nvSpPr>
            <p:cNvPr id="53" name="Rectangle 52">
              <a:extLst>
                <a:ext uri="{FF2B5EF4-FFF2-40B4-BE49-F238E27FC236}">
                  <a16:creationId xmlns:a16="http://schemas.microsoft.com/office/drawing/2014/main" id="{A1136ED0-DACC-4ED6-A9E7-BEB9C8768499}"/>
                </a:ext>
              </a:extLst>
            </p:cNvPr>
            <p:cNvSpPr/>
            <p:nvPr/>
          </p:nvSpPr>
          <p:spPr>
            <a:xfrm>
              <a:off x="6981787" y="1931670"/>
              <a:ext cx="105921" cy="19621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19"/>
            </a:p>
          </p:txBody>
        </p:sp>
        <p:sp>
          <p:nvSpPr>
            <p:cNvPr id="54" name="Rectangle 53">
              <a:extLst>
                <a:ext uri="{FF2B5EF4-FFF2-40B4-BE49-F238E27FC236}">
                  <a16:creationId xmlns:a16="http://schemas.microsoft.com/office/drawing/2014/main" id="{1F04852E-FE0C-443A-9E17-9509D2E42CA5}"/>
                </a:ext>
              </a:extLst>
            </p:cNvPr>
            <p:cNvSpPr/>
            <p:nvPr/>
          </p:nvSpPr>
          <p:spPr>
            <a:xfrm>
              <a:off x="7118150" y="1931670"/>
              <a:ext cx="105921" cy="19621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19"/>
            </a:p>
          </p:txBody>
        </p:sp>
        <p:sp>
          <p:nvSpPr>
            <p:cNvPr id="55" name="Rectangle 54">
              <a:extLst>
                <a:ext uri="{FF2B5EF4-FFF2-40B4-BE49-F238E27FC236}">
                  <a16:creationId xmlns:a16="http://schemas.microsoft.com/office/drawing/2014/main" id="{1653F9F8-8E0A-4697-AF2C-A74C75A1FA05}"/>
                </a:ext>
              </a:extLst>
            </p:cNvPr>
            <p:cNvSpPr/>
            <p:nvPr/>
          </p:nvSpPr>
          <p:spPr>
            <a:xfrm>
              <a:off x="7254513" y="1931670"/>
              <a:ext cx="105921" cy="19621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19"/>
            </a:p>
          </p:txBody>
        </p:sp>
        <p:sp>
          <p:nvSpPr>
            <p:cNvPr id="56" name="Rectangle 55">
              <a:extLst>
                <a:ext uri="{FF2B5EF4-FFF2-40B4-BE49-F238E27FC236}">
                  <a16:creationId xmlns:a16="http://schemas.microsoft.com/office/drawing/2014/main" id="{91F39747-F756-4594-91AB-1E225B93ADCC}"/>
                </a:ext>
              </a:extLst>
            </p:cNvPr>
            <p:cNvSpPr/>
            <p:nvPr/>
          </p:nvSpPr>
          <p:spPr>
            <a:xfrm>
              <a:off x="7390876" y="1931670"/>
              <a:ext cx="105921" cy="19621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19"/>
            </a:p>
          </p:txBody>
        </p:sp>
        <p:sp>
          <p:nvSpPr>
            <p:cNvPr id="57" name="Multiplication Sign 56">
              <a:extLst>
                <a:ext uri="{FF2B5EF4-FFF2-40B4-BE49-F238E27FC236}">
                  <a16:creationId xmlns:a16="http://schemas.microsoft.com/office/drawing/2014/main" id="{DB028572-F2A7-4A2E-9F48-628E17E0A8B2}"/>
                </a:ext>
              </a:extLst>
            </p:cNvPr>
            <p:cNvSpPr/>
            <p:nvPr/>
          </p:nvSpPr>
          <p:spPr>
            <a:xfrm>
              <a:off x="6779047" y="1399916"/>
              <a:ext cx="542995" cy="564509"/>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19"/>
            </a:p>
          </p:txBody>
        </p:sp>
      </p:grpSp>
      <p:sp>
        <p:nvSpPr>
          <p:cNvPr id="61" name="Rectangle 60">
            <a:extLst>
              <a:ext uri="{FF2B5EF4-FFF2-40B4-BE49-F238E27FC236}">
                <a16:creationId xmlns:a16="http://schemas.microsoft.com/office/drawing/2014/main" id="{6F7AD449-2021-48E2-AFFA-9F9C731D06E1}"/>
              </a:ext>
            </a:extLst>
          </p:cNvPr>
          <p:cNvSpPr/>
          <p:nvPr/>
        </p:nvSpPr>
        <p:spPr>
          <a:xfrm>
            <a:off x="4426637" y="1885394"/>
            <a:ext cx="1948588" cy="83869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82272" tIns="41136" rIns="82272" bIns="41136" rtlCol="0" anchor="ctr"/>
          <a:lstStyle/>
          <a:p>
            <a:pPr algn="ctr"/>
            <a:r>
              <a:rPr lang="en-US" sz="1619" dirty="0" err="1"/>
              <a:t>ScreenDump</a:t>
            </a:r>
            <a:endParaRPr lang="en-US" sz="1619" dirty="0">
              <a:cs typeface="Calibri"/>
            </a:endParaRPr>
          </a:p>
        </p:txBody>
      </p:sp>
      <p:sp>
        <p:nvSpPr>
          <p:cNvPr id="62" name="Arrow: Down 61">
            <a:extLst>
              <a:ext uri="{FF2B5EF4-FFF2-40B4-BE49-F238E27FC236}">
                <a16:creationId xmlns:a16="http://schemas.microsoft.com/office/drawing/2014/main" id="{F96C11F7-4F52-48CD-812E-DA293BA72C7B}"/>
              </a:ext>
            </a:extLst>
          </p:cNvPr>
          <p:cNvSpPr/>
          <p:nvPr/>
        </p:nvSpPr>
        <p:spPr>
          <a:xfrm>
            <a:off x="5245550" y="2842352"/>
            <a:ext cx="329811" cy="932426"/>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19"/>
          </a:p>
        </p:txBody>
      </p:sp>
      <p:sp>
        <p:nvSpPr>
          <p:cNvPr id="63" name="Title 1">
            <a:extLst>
              <a:ext uri="{FF2B5EF4-FFF2-40B4-BE49-F238E27FC236}">
                <a16:creationId xmlns:a16="http://schemas.microsoft.com/office/drawing/2014/main" id="{C61263CC-DD24-43DD-A933-9DC71C24E466}"/>
              </a:ext>
            </a:extLst>
          </p:cNvPr>
          <p:cNvSpPr txBox="1">
            <a:spLocks/>
          </p:cNvSpPr>
          <p:nvPr/>
        </p:nvSpPr>
        <p:spPr>
          <a:xfrm>
            <a:off x="574488" y="464778"/>
            <a:ext cx="8221606" cy="388800"/>
          </a:xfrm>
          <a:prstGeom prst="rect">
            <a:avLst/>
          </a:prstGeom>
        </p:spPr>
        <p:txBody>
          <a:bodyPr vert="horz" lIns="0" tIns="0" rIns="0" bIns="0" rtlCol="0" anchor="ctr">
            <a:noAutofit/>
          </a:bodyPr>
          <a:lstStyle>
            <a:lvl1pPr algn="l" defTabSz="822716" rtl="0" eaLnBrk="1" latinLnBrk="0" hangingPunct="1">
              <a:lnSpc>
                <a:spcPct val="90000"/>
              </a:lnSpc>
              <a:spcBef>
                <a:spcPct val="0"/>
              </a:spcBef>
              <a:buFontTx/>
              <a:buNone/>
              <a:defRPr sz="1800" b="0" i="0" u="none" kern="1200">
                <a:solidFill>
                  <a:schemeClr val="tx1"/>
                </a:solidFill>
                <a:latin typeface="Bosch Office Sans" pitchFamily="2" charset="0"/>
                <a:ea typeface="+mj-ea"/>
                <a:cs typeface="+mj-cs"/>
              </a:defRPr>
            </a:lvl1pPr>
          </a:lstStyle>
          <a:p>
            <a:r>
              <a:rPr lang="en-US" sz="2800" dirty="0">
                <a:solidFill>
                  <a:srgbClr val="7030A0"/>
                </a:solidFill>
              </a:rPr>
              <a:t>Problem</a:t>
            </a:r>
          </a:p>
        </p:txBody>
      </p:sp>
      <p:sp>
        <p:nvSpPr>
          <p:cNvPr id="64" name="Slide Number Placeholder 1">
            <a:extLst>
              <a:ext uri="{FF2B5EF4-FFF2-40B4-BE49-F238E27FC236}">
                <a16:creationId xmlns:a16="http://schemas.microsoft.com/office/drawing/2014/main" id="{BD1FDBF2-BED9-4010-9E8C-3E566529E722}"/>
              </a:ext>
            </a:extLst>
          </p:cNvPr>
          <p:cNvSpPr txBox="1">
            <a:spLocks/>
          </p:cNvSpPr>
          <p:nvPr/>
        </p:nvSpPr>
        <p:spPr>
          <a:xfrm>
            <a:off x="266700" y="5628640"/>
            <a:ext cx="288290" cy="410210"/>
          </a:xfrm>
          <a:prstGeom prst="rect">
            <a:avLst/>
          </a:prstGeom>
        </p:spPr>
        <p:txBody>
          <a:bodyPr vert="horz" lIns="0" tIns="0" rIns="0" bIns="0" rtlCol="0" anchor="t"/>
          <a:lstStyle>
            <a:defPPr>
              <a:defRPr lang="de-DE"/>
            </a:defPPr>
            <a:lvl1pPr marL="0" algn="l" defTabSz="914400" rtl="0" eaLnBrk="1" fontAlgn="base" latinLnBrk="0" hangingPunct="1">
              <a:spcBef>
                <a:spcPct val="0"/>
              </a:spcBef>
              <a:spcAft>
                <a:spcPct val="0"/>
              </a:spcAft>
              <a:buFontTx/>
              <a:buNone/>
              <a:defRPr lang="en-GB" sz="1200" b="0" i="0" u="none" kern="0" baseline="0">
                <a:solidFill>
                  <a:srgbClr val="999FA6"/>
                </a:solidFill>
                <a:latin typeface="+mn-lt"/>
                <a:ea typeface="+mn-ea"/>
                <a:cs typeface="+mn-cs"/>
              </a:defRPr>
            </a:lvl1pPr>
            <a:lvl2pPr marL="411137" algn="l" defTabSz="914400" rtl="0" eaLnBrk="1" fontAlgn="base" latinLnBrk="0" hangingPunct="1">
              <a:spcBef>
                <a:spcPct val="0"/>
              </a:spcBef>
              <a:spcAft>
                <a:spcPct val="0"/>
              </a:spcAft>
              <a:defRPr sz="1800" kern="1200">
                <a:solidFill>
                  <a:schemeClr val="tx1"/>
                </a:solidFill>
                <a:latin typeface="Bosch Office Sans" pitchFamily="34" charset="0"/>
                <a:ea typeface="+mn-ea"/>
                <a:cs typeface="+mn-cs"/>
              </a:defRPr>
            </a:lvl2pPr>
            <a:lvl3pPr marL="822275" algn="l" defTabSz="914400" rtl="0" eaLnBrk="1" fontAlgn="base" latinLnBrk="0" hangingPunct="1">
              <a:spcBef>
                <a:spcPct val="0"/>
              </a:spcBef>
              <a:spcAft>
                <a:spcPct val="0"/>
              </a:spcAft>
              <a:defRPr sz="1800" kern="1200">
                <a:solidFill>
                  <a:schemeClr val="tx1"/>
                </a:solidFill>
                <a:latin typeface="Bosch Office Sans" pitchFamily="34" charset="0"/>
                <a:ea typeface="+mn-ea"/>
                <a:cs typeface="+mn-cs"/>
              </a:defRPr>
            </a:lvl3pPr>
            <a:lvl4pPr marL="1233411" algn="l" defTabSz="914400" rtl="0" eaLnBrk="1" fontAlgn="base" latinLnBrk="0" hangingPunct="1">
              <a:spcBef>
                <a:spcPct val="0"/>
              </a:spcBef>
              <a:spcAft>
                <a:spcPct val="0"/>
              </a:spcAft>
              <a:defRPr sz="1800" kern="1200">
                <a:solidFill>
                  <a:schemeClr val="tx1"/>
                </a:solidFill>
                <a:latin typeface="Bosch Office Sans" pitchFamily="34" charset="0"/>
                <a:ea typeface="+mn-ea"/>
                <a:cs typeface="+mn-cs"/>
              </a:defRPr>
            </a:lvl4pPr>
            <a:lvl5pPr marL="1644549" algn="l" defTabSz="914400" rtl="0" eaLnBrk="1" fontAlgn="base" latinLnBrk="0" hangingPunct="1">
              <a:spcBef>
                <a:spcPct val="0"/>
              </a:spcBef>
              <a:spcAft>
                <a:spcPct val="0"/>
              </a:spcAft>
              <a:defRPr sz="1800" kern="1200">
                <a:solidFill>
                  <a:schemeClr val="tx1"/>
                </a:solidFill>
                <a:latin typeface="Bosch Office Sans" pitchFamily="34" charset="0"/>
                <a:ea typeface="+mn-ea"/>
                <a:cs typeface="+mn-cs"/>
              </a:defRPr>
            </a:lvl5pPr>
            <a:lvl6pPr marL="2055686" algn="l" defTabSz="822275" rtl="0" eaLnBrk="1" latinLnBrk="0" hangingPunct="1">
              <a:defRPr sz="1800" kern="1200">
                <a:solidFill>
                  <a:schemeClr val="tx1"/>
                </a:solidFill>
                <a:latin typeface="Bosch Office Sans" pitchFamily="34" charset="0"/>
                <a:ea typeface="+mn-ea"/>
                <a:cs typeface="+mn-cs"/>
              </a:defRPr>
            </a:lvl6pPr>
            <a:lvl7pPr marL="2466823" algn="l" defTabSz="822275" rtl="0" eaLnBrk="1" latinLnBrk="0" hangingPunct="1">
              <a:defRPr sz="1800" kern="1200">
                <a:solidFill>
                  <a:schemeClr val="tx1"/>
                </a:solidFill>
                <a:latin typeface="Bosch Office Sans" pitchFamily="34" charset="0"/>
                <a:ea typeface="+mn-ea"/>
                <a:cs typeface="+mn-cs"/>
              </a:defRPr>
            </a:lvl7pPr>
            <a:lvl8pPr marL="2877960" algn="l" defTabSz="822275" rtl="0" eaLnBrk="1" latinLnBrk="0" hangingPunct="1">
              <a:defRPr sz="1800" kern="1200">
                <a:solidFill>
                  <a:schemeClr val="tx1"/>
                </a:solidFill>
                <a:latin typeface="Bosch Office Sans" pitchFamily="34" charset="0"/>
                <a:ea typeface="+mn-ea"/>
                <a:cs typeface="+mn-cs"/>
              </a:defRPr>
            </a:lvl8pPr>
            <a:lvl9pPr marL="3289097" algn="l" defTabSz="822275" rtl="0" eaLnBrk="1" latinLnBrk="0" hangingPunct="1">
              <a:defRPr sz="1800" kern="1200">
                <a:solidFill>
                  <a:schemeClr val="tx1"/>
                </a:solidFill>
                <a:latin typeface="Bosch Office Sans" pitchFamily="34" charset="0"/>
                <a:ea typeface="+mn-ea"/>
                <a:cs typeface="+mn-cs"/>
              </a:defRPr>
            </a:lvl9pPr>
          </a:lstStyle>
          <a:p>
            <a:r>
              <a:rPr lang="en-US" noProof="1"/>
              <a:t>4</a:t>
            </a:r>
          </a:p>
        </p:txBody>
      </p:sp>
      <p:sp>
        <p:nvSpPr>
          <p:cNvPr id="20" name="Arrow: Right 19">
            <a:extLst>
              <a:ext uri="{FF2B5EF4-FFF2-40B4-BE49-F238E27FC236}">
                <a16:creationId xmlns:a16="http://schemas.microsoft.com/office/drawing/2014/main" id="{7C8433DD-AA50-4BED-A7D4-A82B8B8F39E6}"/>
              </a:ext>
            </a:extLst>
          </p:cNvPr>
          <p:cNvSpPr/>
          <p:nvPr/>
        </p:nvSpPr>
        <p:spPr>
          <a:xfrm>
            <a:off x="3452145" y="2184047"/>
            <a:ext cx="893510" cy="359442"/>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19"/>
          </a:p>
        </p:txBody>
      </p:sp>
    </p:spTree>
    <p:extLst>
      <p:ext uri="{BB962C8B-B14F-4D97-AF65-F5344CB8AC3E}">
        <p14:creationId xmlns:p14="http://schemas.microsoft.com/office/powerpoint/2010/main" val="2490981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1D3FD13-24BD-4229-582C-4FC6A065A6E2}"/>
              </a:ext>
            </a:extLst>
          </p:cNvPr>
          <p:cNvGrpSpPr/>
          <p:nvPr/>
        </p:nvGrpSpPr>
        <p:grpSpPr>
          <a:xfrm>
            <a:off x="1853026" y="1796832"/>
            <a:ext cx="7341034" cy="2903612"/>
            <a:chOff x="1260629" y="1399916"/>
            <a:chExt cx="8159066" cy="3227169"/>
          </a:xfrm>
        </p:grpSpPr>
        <p:sp>
          <p:nvSpPr>
            <p:cNvPr id="35" name="Rectangle 34">
              <a:extLst>
                <a:ext uri="{FF2B5EF4-FFF2-40B4-BE49-F238E27FC236}">
                  <a16:creationId xmlns:a16="http://schemas.microsoft.com/office/drawing/2014/main" id="{6BA36637-2E43-47C7-A2D1-74F947A0F172}"/>
                </a:ext>
              </a:extLst>
            </p:cNvPr>
            <p:cNvSpPr/>
            <p:nvPr/>
          </p:nvSpPr>
          <p:spPr>
            <a:xfrm>
              <a:off x="7527239" y="1931670"/>
              <a:ext cx="105921" cy="19621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19"/>
            </a:p>
          </p:txBody>
        </p:sp>
        <p:sp>
          <p:nvSpPr>
            <p:cNvPr id="8" name="Rectangle 7">
              <a:extLst>
                <a:ext uri="{FF2B5EF4-FFF2-40B4-BE49-F238E27FC236}">
                  <a16:creationId xmlns:a16="http://schemas.microsoft.com/office/drawing/2014/main" id="{994EDBF9-FB66-4787-B741-69CE5D462184}"/>
                </a:ext>
              </a:extLst>
            </p:cNvPr>
            <p:cNvSpPr/>
            <p:nvPr/>
          </p:nvSpPr>
          <p:spPr>
            <a:xfrm>
              <a:off x="1260629" y="1563949"/>
              <a:ext cx="1642369" cy="932156"/>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lIns="82272" tIns="41136" rIns="82272" bIns="41136" rtlCol="0" anchor="ctr"/>
            <a:lstStyle/>
            <a:p>
              <a:pPr algn="ctr"/>
              <a:r>
                <a:rPr lang="en-US" sz="1619" dirty="0"/>
                <a:t>Gen3 / Gen4</a:t>
              </a:r>
            </a:p>
            <a:p>
              <a:pPr algn="ctr"/>
              <a:r>
                <a:rPr lang="en-US" sz="1619" dirty="0">
                  <a:cs typeface="Calibri"/>
                </a:rPr>
                <a:t>Head Unit</a:t>
              </a:r>
              <a:endParaRPr lang="en-US" sz="1619" dirty="0"/>
            </a:p>
          </p:txBody>
        </p:sp>
        <p:sp>
          <p:nvSpPr>
            <p:cNvPr id="19" name="Rectangle 18">
              <a:extLst>
                <a:ext uri="{FF2B5EF4-FFF2-40B4-BE49-F238E27FC236}">
                  <a16:creationId xmlns:a16="http://schemas.microsoft.com/office/drawing/2014/main" id="{09343A1E-B2ED-48D0-BCE1-BC587C03D0EA}"/>
                </a:ext>
              </a:extLst>
            </p:cNvPr>
            <p:cNvSpPr/>
            <p:nvPr/>
          </p:nvSpPr>
          <p:spPr>
            <a:xfrm>
              <a:off x="7768105" y="1563949"/>
              <a:ext cx="1642369" cy="93215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82272" tIns="41136" rIns="82272" bIns="41136" rtlCol="0" anchor="ctr"/>
            <a:lstStyle/>
            <a:p>
              <a:pPr algn="ctr"/>
              <a:r>
                <a:rPr lang="en-US" sz="1619" dirty="0"/>
                <a:t>Android </a:t>
              </a:r>
            </a:p>
            <a:p>
              <a:pPr algn="ctr"/>
              <a:r>
                <a:rPr lang="en-US" sz="1619" dirty="0"/>
                <a:t>Head Unit</a:t>
              </a:r>
              <a:endParaRPr lang="en-US" sz="1619" dirty="0">
                <a:cs typeface="Calibri"/>
              </a:endParaRPr>
            </a:p>
          </p:txBody>
        </p:sp>
        <p:sp>
          <p:nvSpPr>
            <p:cNvPr id="21" name="Rectangle 20">
              <a:extLst>
                <a:ext uri="{FF2B5EF4-FFF2-40B4-BE49-F238E27FC236}">
                  <a16:creationId xmlns:a16="http://schemas.microsoft.com/office/drawing/2014/main" id="{F772C591-4570-4BBD-B534-F4FCDC8AA041}"/>
                </a:ext>
              </a:extLst>
            </p:cNvPr>
            <p:cNvSpPr/>
            <p:nvPr/>
          </p:nvSpPr>
          <p:spPr>
            <a:xfrm>
              <a:off x="4408501" y="3694929"/>
              <a:ext cx="1642369" cy="93215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19" dirty="0"/>
                <a:t>Validation</a:t>
              </a:r>
            </a:p>
          </p:txBody>
        </p:sp>
        <p:sp>
          <p:nvSpPr>
            <p:cNvPr id="11" name="Arrow: Right 10">
              <a:extLst>
                <a:ext uri="{FF2B5EF4-FFF2-40B4-BE49-F238E27FC236}">
                  <a16:creationId xmlns:a16="http://schemas.microsoft.com/office/drawing/2014/main" id="{61DB4380-37A7-44C9-868C-0D31544B2247}"/>
                </a:ext>
              </a:extLst>
            </p:cNvPr>
            <p:cNvSpPr/>
            <p:nvPr/>
          </p:nvSpPr>
          <p:spPr>
            <a:xfrm>
              <a:off x="3037942" y="1830279"/>
              <a:ext cx="993076" cy="399496"/>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19"/>
            </a:p>
          </p:txBody>
        </p:sp>
        <p:sp>
          <p:nvSpPr>
            <p:cNvPr id="13" name="Arrow: Left 12">
              <a:extLst>
                <a:ext uri="{FF2B5EF4-FFF2-40B4-BE49-F238E27FC236}">
                  <a16:creationId xmlns:a16="http://schemas.microsoft.com/office/drawing/2014/main" id="{A18595AB-6CB0-4966-9CDE-F1B057F27510}"/>
                </a:ext>
              </a:extLst>
            </p:cNvPr>
            <p:cNvSpPr/>
            <p:nvPr/>
          </p:nvSpPr>
          <p:spPr>
            <a:xfrm>
              <a:off x="6376756" y="1830278"/>
              <a:ext cx="432418" cy="399495"/>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19"/>
            </a:p>
          </p:txBody>
        </p:sp>
        <p:sp>
          <p:nvSpPr>
            <p:cNvPr id="15" name="Rectangle 14">
              <a:extLst>
                <a:ext uri="{FF2B5EF4-FFF2-40B4-BE49-F238E27FC236}">
                  <a16:creationId xmlns:a16="http://schemas.microsoft.com/office/drawing/2014/main" id="{7ECA712F-15E2-4735-81CB-0B5F73D151AF}"/>
                </a:ext>
              </a:extLst>
            </p:cNvPr>
            <p:cNvSpPr/>
            <p:nvPr/>
          </p:nvSpPr>
          <p:spPr>
            <a:xfrm>
              <a:off x="6845424" y="1931670"/>
              <a:ext cx="105921" cy="19621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19"/>
            </a:p>
          </p:txBody>
        </p:sp>
        <p:sp>
          <p:nvSpPr>
            <p:cNvPr id="29" name="Rectangle 28">
              <a:extLst>
                <a:ext uri="{FF2B5EF4-FFF2-40B4-BE49-F238E27FC236}">
                  <a16:creationId xmlns:a16="http://schemas.microsoft.com/office/drawing/2014/main" id="{C6EA574B-58B9-46C1-A8DD-696ECC83D220}"/>
                </a:ext>
              </a:extLst>
            </p:cNvPr>
            <p:cNvSpPr/>
            <p:nvPr/>
          </p:nvSpPr>
          <p:spPr>
            <a:xfrm>
              <a:off x="6981787" y="1931670"/>
              <a:ext cx="105921" cy="19621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19"/>
            </a:p>
          </p:txBody>
        </p:sp>
        <p:sp>
          <p:nvSpPr>
            <p:cNvPr id="30" name="Rectangle 29">
              <a:extLst>
                <a:ext uri="{FF2B5EF4-FFF2-40B4-BE49-F238E27FC236}">
                  <a16:creationId xmlns:a16="http://schemas.microsoft.com/office/drawing/2014/main" id="{5A5FED2C-C121-474A-9CF8-4276FF9044EB}"/>
                </a:ext>
              </a:extLst>
            </p:cNvPr>
            <p:cNvSpPr/>
            <p:nvPr/>
          </p:nvSpPr>
          <p:spPr>
            <a:xfrm>
              <a:off x="7118150" y="1931670"/>
              <a:ext cx="105921" cy="19621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19"/>
            </a:p>
          </p:txBody>
        </p:sp>
        <p:sp>
          <p:nvSpPr>
            <p:cNvPr id="32" name="Rectangle 31">
              <a:extLst>
                <a:ext uri="{FF2B5EF4-FFF2-40B4-BE49-F238E27FC236}">
                  <a16:creationId xmlns:a16="http://schemas.microsoft.com/office/drawing/2014/main" id="{E076ECD8-710E-44CF-830C-FA7F7562BE04}"/>
                </a:ext>
              </a:extLst>
            </p:cNvPr>
            <p:cNvSpPr/>
            <p:nvPr/>
          </p:nvSpPr>
          <p:spPr>
            <a:xfrm>
              <a:off x="7254513" y="1931670"/>
              <a:ext cx="105921" cy="19621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19"/>
            </a:p>
          </p:txBody>
        </p:sp>
        <p:sp>
          <p:nvSpPr>
            <p:cNvPr id="33" name="Rectangle 32">
              <a:extLst>
                <a:ext uri="{FF2B5EF4-FFF2-40B4-BE49-F238E27FC236}">
                  <a16:creationId xmlns:a16="http://schemas.microsoft.com/office/drawing/2014/main" id="{C28CA3BF-CC70-4A7C-B01E-713798758295}"/>
                </a:ext>
              </a:extLst>
            </p:cNvPr>
            <p:cNvSpPr/>
            <p:nvPr/>
          </p:nvSpPr>
          <p:spPr>
            <a:xfrm>
              <a:off x="7390876" y="1931670"/>
              <a:ext cx="105921" cy="19621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19"/>
            </a:p>
          </p:txBody>
        </p:sp>
        <p:sp>
          <p:nvSpPr>
            <p:cNvPr id="17" name="Multiplication Sign 16">
              <a:extLst>
                <a:ext uri="{FF2B5EF4-FFF2-40B4-BE49-F238E27FC236}">
                  <a16:creationId xmlns:a16="http://schemas.microsoft.com/office/drawing/2014/main" id="{C9EE29C4-0C37-4378-A01B-191938D8D431}"/>
                </a:ext>
              </a:extLst>
            </p:cNvPr>
            <p:cNvSpPr/>
            <p:nvPr/>
          </p:nvSpPr>
          <p:spPr>
            <a:xfrm>
              <a:off x="6779047" y="1399916"/>
              <a:ext cx="542995" cy="564509"/>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19"/>
            </a:p>
          </p:txBody>
        </p:sp>
        <p:sp>
          <p:nvSpPr>
            <p:cNvPr id="23" name="Rectangle 22">
              <a:extLst>
                <a:ext uri="{FF2B5EF4-FFF2-40B4-BE49-F238E27FC236}">
                  <a16:creationId xmlns:a16="http://schemas.microsoft.com/office/drawing/2014/main" id="{A905C2E9-602E-4541-8DCB-38D1D15E3B3F}"/>
                </a:ext>
              </a:extLst>
            </p:cNvPr>
            <p:cNvSpPr/>
            <p:nvPr/>
          </p:nvSpPr>
          <p:spPr>
            <a:xfrm>
              <a:off x="7777326" y="3694929"/>
              <a:ext cx="1642369" cy="93215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19" dirty="0">
                  <a:solidFill>
                    <a:schemeClr val="bg1"/>
                  </a:solidFill>
                </a:rPr>
                <a:t>Android </a:t>
              </a:r>
              <a:r>
                <a:rPr lang="en-US" sz="1619" dirty="0" err="1">
                  <a:solidFill>
                    <a:schemeClr val="bg1"/>
                  </a:solidFill>
                </a:rPr>
                <a:t>ScreenDump</a:t>
              </a:r>
              <a:endParaRPr lang="en-US" sz="1619" dirty="0">
                <a:solidFill>
                  <a:schemeClr val="bg1"/>
                </a:solidFill>
              </a:endParaRPr>
            </a:p>
          </p:txBody>
        </p:sp>
        <p:sp>
          <p:nvSpPr>
            <p:cNvPr id="26" name="Arrow: Left 25">
              <a:extLst>
                <a:ext uri="{FF2B5EF4-FFF2-40B4-BE49-F238E27FC236}">
                  <a16:creationId xmlns:a16="http://schemas.microsoft.com/office/drawing/2014/main" id="{0359502B-B37E-4DF5-A87C-06B2547F8209}"/>
                </a:ext>
              </a:extLst>
            </p:cNvPr>
            <p:cNvSpPr/>
            <p:nvPr/>
          </p:nvSpPr>
          <p:spPr>
            <a:xfrm>
              <a:off x="6156734" y="3961259"/>
              <a:ext cx="1505507" cy="399496"/>
            </a:xfrm>
            <a:prstGeom prst="lef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19"/>
            </a:p>
          </p:txBody>
        </p:sp>
        <p:sp>
          <p:nvSpPr>
            <p:cNvPr id="27" name="Arrow: Down 26">
              <a:extLst>
                <a:ext uri="{FF2B5EF4-FFF2-40B4-BE49-F238E27FC236}">
                  <a16:creationId xmlns:a16="http://schemas.microsoft.com/office/drawing/2014/main" id="{64D03788-7F87-4406-AA65-51C360BB1F3C}"/>
                </a:ext>
              </a:extLst>
            </p:cNvPr>
            <p:cNvSpPr/>
            <p:nvPr/>
          </p:nvSpPr>
          <p:spPr>
            <a:xfrm>
              <a:off x="8441081" y="2579914"/>
              <a:ext cx="366563" cy="1036330"/>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19"/>
            </a:p>
          </p:txBody>
        </p:sp>
      </p:grpSp>
      <p:sp>
        <p:nvSpPr>
          <p:cNvPr id="22" name="Rectangle 21">
            <a:extLst>
              <a:ext uri="{FF2B5EF4-FFF2-40B4-BE49-F238E27FC236}">
                <a16:creationId xmlns:a16="http://schemas.microsoft.com/office/drawing/2014/main" id="{BCDCC79E-2F89-4074-8409-D8A0D54C74D4}"/>
              </a:ext>
            </a:extLst>
          </p:cNvPr>
          <p:cNvSpPr/>
          <p:nvPr/>
        </p:nvSpPr>
        <p:spPr>
          <a:xfrm>
            <a:off x="4426637" y="1885394"/>
            <a:ext cx="1948588" cy="83869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82272" tIns="41136" rIns="82272" bIns="41136" rtlCol="0" anchor="ctr"/>
          <a:lstStyle/>
          <a:p>
            <a:pPr algn="ctr"/>
            <a:r>
              <a:rPr lang="en-US" sz="1619" dirty="0" err="1"/>
              <a:t>ScreenDump</a:t>
            </a:r>
            <a:endParaRPr lang="en-US" sz="1619" dirty="0">
              <a:cs typeface="Calibri"/>
            </a:endParaRPr>
          </a:p>
        </p:txBody>
      </p:sp>
      <p:sp>
        <p:nvSpPr>
          <p:cNvPr id="25" name="Arrow: Down 24">
            <a:extLst>
              <a:ext uri="{FF2B5EF4-FFF2-40B4-BE49-F238E27FC236}">
                <a16:creationId xmlns:a16="http://schemas.microsoft.com/office/drawing/2014/main" id="{42884CB8-0BCE-4E8D-8D5A-3D1CC75FE635}"/>
              </a:ext>
            </a:extLst>
          </p:cNvPr>
          <p:cNvSpPr/>
          <p:nvPr/>
        </p:nvSpPr>
        <p:spPr>
          <a:xfrm>
            <a:off x="5245550" y="2842352"/>
            <a:ext cx="329811" cy="932426"/>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19"/>
          </a:p>
        </p:txBody>
      </p:sp>
      <p:sp>
        <p:nvSpPr>
          <p:cNvPr id="28" name="Title 1">
            <a:extLst>
              <a:ext uri="{FF2B5EF4-FFF2-40B4-BE49-F238E27FC236}">
                <a16:creationId xmlns:a16="http://schemas.microsoft.com/office/drawing/2014/main" id="{977794EF-CB1A-4534-A2FD-9FFF66D8105B}"/>
              </a:ext>
            </a:extLst>
          </p:cNvPr>
          <p:cNvSpPr txBox="1">
            <a:spLocks/>
          </p:cNvSpPr>
          <p:nvPr/>
        </p:nvSpPr>
        <p:spPr>
          <a:xfrm>
            <a:off x="574488" y="464778"/>
            <a:ext cx="8221606" cy="388800"/>
          </a:xfrm>
          <a:prstGeom prst="rect">
            <a:avLst/>
          </a:prstGeom>
        </p:spPr>
        <p:txBody>
          <a:bodyPr vert="horz" lIns="0" tIns="0" rIns="0" bIns="0" rtlCol="0" anchor="ctr">
            <a:noAutofit/>
          </a:bodyPr>
          <a:lstStyle>
            <a:lvl1pPr algn="l" defTabSz="822716" rtl="0" eaLnBrk="1" latinLnBrk="0" hangingPunct="1">
              <a:lnSpc>
                <a:spcPct val="90000"/>
              </a:lnSpc>
              <a:spcBef>
                <a:spcPct val="0"/>
              </a:spcBef>
              <a:buFontTx/>
              <a:buNone/>
              <a:defRPr sz="1800" b="0" i="0" u="none" kern="1200">
                <a:solidFill>
                  <a:schemeClr val="tx1"/>
                </a:solidFill>
                <a:latin typeface="Bosch Office Sans" pitchFamily="2" charset="0"/>
                <a:ea typeface="+mj-ea"/>
                <a:cs typeface="+mj-cs"/>
              </a:defRPr>
            </a:lvl1pPr>
          </a:lstStyle>
          <a:p>
            <a:r>
              <a:rPr lang="en-US" sz="2800" dirty="0">
                <a:solidFill>
                  <a:srgbClr val="7030A0"/>
                </a:solidFill>
              </a:rPr>
              <a:t>Solution</a:t>
            </a:r>
          </a:p>
        </p:txBody>
      </p:sp>
      <p:sp>
        <p:nvSpPr>
          <p:cNvPr id="31" name="Slide Number Placeholder 1">
            <a:extLst>
              <a:ext uri="{FF2B5EF4-FFF2-40B4-BE49-F238E27FC236}">
                <a16:creationId xmlns:a16="http://schemas.microsoft.com/office/drawing/2014/main" id="{771CA49C-9710-468F-851A-7D391BCAF18D}"/>
              </a:ext>
            </a:extLst>
          </p:cNvPr>
          <p:cNvSpPr txBox="1">
            <a:spLocks/>
          </p:cNvSpPr>
          <p:nvPr/>
        </p:nvSpPr>
        <p:spPr>
          <a:xfrm>
            <a:off x="266700" y="5628640"/>
            <a:ext cx="288290" cy="410210"/>
          </a:xfrm>
          <a:prstGeom prst="rect">
            <a:avLst/>
          </a:prstGeom>
        </p:spPr>
        <p:txBody>
          <a:bodyPr vert="horz" lIns="0" tIns="0" rIns="0" bIns="0" rtlCol="0" anchor="t"/>
          <a:lstStyle>
            <a:defPPr>
              <a:defRPr lang="de-DE"/>
            </a:defPPr>
            <a:lvl1pPr marL="0" algn="l" defTabSz="914400" rtl="0" eaLnBrk="1" fontAlgn="base" latinLnBrk="0" hangingPunct="1">
              <a:spcBef>
                <a:spcPct val="0"/>
              </a:spcBef>
              <a:spcAft>
                <a:spcPct val="0"/>
              </a:spcAft>
              <a:buFontTx/>
              <a:buNone/>
              <a:defRPr lang="en-GB" sz="1200" b="0" i="0" u="none" kern="0" baseline="0">
                <a:solidFill>
                  <a:srgbClr val="999FA6"/>
                </a:solidFill>
                <a:latin typeface="+mn-lt"/>
                <a:ea typeface="+mn-ea"/>
                <a:cs typeface="+mn-cs"/>
              </a:defRPr>
            </a:lvl1pPr>
            <a:lvl2pPr marL="411137" algn="l" defTabSz="914400" rtl="0" eaLnBrk="1" fontAlgn="base" latinLnBrk="0" hangingPunct="1">
              <a:spcBef>
                <a:spcPct val="0"/>
              </a:spcBef>
              <a:spcAft>
                <a:spcPct val="0"/>
              </a:spcAft>
              <a:defRPr sz="1800" kern="1200">
                <a:solidFill>
                  <a:schemeClr val="tx1"/>
                </a:solidFill>
                <a:latin typeface="Bosch Office Sans" pitchFamily="34" charset="0"/>
                <a:ea typeface="+mn-ea"/>
                <a:cs typeface="+mn-cs"/>
              </a:defRPr>
            </a:lvl2pPr>
            <a:lvl3pPr marL="822275" algn="l" defTabSz="914400" rtl="0" eaLnBrk="1" fontAlgn="base" latinLnBrk="0" hangingPunct="1">
              <a:spcBef>
                <a:spcPct val="0"/>
              </a:spcBef>
              <a:spcAft>
                <a:spcPct val="0"/>
              </a:spcAft>
              <a:defRPr sz="1800" kern="1200">
                <a:solidFill>
                  <a:schemeClr val="tx1"/>
                </a:solidFill>
                <a:latin typeface="Bosch Office Sans" pitchFamily="34" charset="0"/>
                <a:ea typeface="+mn-ea"/>
                <a:cs typeface="+mn-cs"/>
              </a:defRPr>
            </a:lvl3pPr>
            <a:lvl4pPr marL="1233411" algn="l" defTabSz="914400" rtl="0" eaLnBrk="1" fontAlgn="base" latinLnBrk="0" hangingPunct="1">
              <a:spcBef>
                <a:spcPct val="0"/>
              </a:spcBef>
              <a:spcAft>
                <a:spcPct val="0"/>
              </a:spcAft>
              <a:defRPr sz="1800" kern="1200">
                <a:solidFill>
                  <a:schemeClr val="tx1"/>
                </a:solidFill>
                <a:latin typeface="Bosch Office Sans" pitchFamily="34" charset="0"/>
                <a:ea typeface="+mn-ea"/>
                <a:cs typeface="+mn-cs"/>
              </a:defRPr>
            </a:lvl4pPr>
            <a:lvl5pPr marL="1644549" algn="l" defTabSz="914400" rtl="0" eaLnBrk="1" fontAlgn="base" latinLnBrk="0" hangingPunct="1">
              <a:spcBef>
                <a:spcPct val="0"/>
              </a:spcBef>
              <a:spcAft>
                <a:spcPct val="0"/>
              </a:spcAft>
              <a:defRPr sz="1800" kern="1200">
                <a:solidFill>
                  <a:schemeClr val="tx1"/>
                </a:solidFill>
                <a:latin typeface="Bosch Office Sans" pitchFamily="34" charset="0"/>
                <a:ea typeface="+mn-ea"/>
                <a:cs typeface="+mn-cs"/>
              </a:defRPr>
            </a:lvl5pPr>
            <a:lvl6pPr marL="2055686" algn="l" defTabSz="822275" rtl="0" eaLnBrk="1" latinLnBrk="0" hangingPunct="1">
              <a:defRPr sz="1800" kern="1200">
                <a:solidFill>
                  <a:schemeClr val="tx1"/>
                </a:solidFill>
                <a:latin typeface="Bosch Office Sans" pitchFamily="34" charset="0"/>
                <a:ea typeface="+mn-ea"/>
                <a:cs typeface="+mn-cs"/>
              </a:defRPr>
            </a:lvl6pPr>
            <a:lvl7pPr marL="2466823" algn="l" defTabSz="822275" rtl="0" eaLnBrk="1" latinLnBrk="0" hangingPunct="1">
              <a:defRPr sz="1800" kern="1200">
                <a:solidFill>
                  <a:schemeClr val="tx1"/>
                </a:solidFill>
                <a:latin typeface="Bosch Office Sans" pitchFamily="34" charset="0"/>
                <a:ea typeface="+mn-ea"/>
                <a:cs typeface="+mn-cs"/>
              </a:defRPr>
            </a:lvl7pPr>
            <a:lvl8pPr marL="2877960" algn="l" defTabSz="822275" rtl="0" eaLnBrk="1" latinLnBrk="0" hangingPunct="1">
              <a:defRPr sz="1800" kern="1200">
                <a:solidFill>
                  <a:schemeClr val="tx1"/>
                </a:solidFill>
                <a:latin typeface="Bosch Office Sans" pitchFamily="34" charset="0"/>
                <a:ea typeface="+mn-ea"/>
                <a:cs typeface="+mn-cs"/>
              </a:defRPr>
            </a:lvl8pPr>
            <a:lvl9pPr marL="3289097" algn="l" defTabSz="822275" rtl="0" eaLnBrk="1" latinLnBrk="0" hangingPunct="1">
              <a:defRPr sz="1800" kern="1200">
                <a:solidFill>
                  <a:schemeClr val="tx1"/>
                </a:solidFill>
                <a:latin typeface="Bosch Office Sans" pitchFamily="34" charset="0"/>
                <a:ea typeface="+mn-ea"/>
                <a:cs typeface="+mn-cs"/>
              </a:defRPr>
            </a:lvl9pPr>
          </a:lstStyle>
          <a:p>
            <a:r>
              <a:rPr lang="en-US" noProof="1"/>
              <a:t>5</a:t>
            </a:r>
          </a:p>
        </p:txBody>
      </p:sp>
    </p:spTree>
    <p:extLst>
      <p:ext uri="{BB962C8B-B14F-4D97-AF65-F5344CB8AC3E}">
        <p14:creationId xmlns:p14="http://schemas.microsoft.com/office/powerpoint/2010/main" val="3813580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38FDFE9-466F-435A-80D0-3F9F3ACCFEBA}"/>
              </a:ext>
            </a:extLst>
          </p:cNvPr>
          <p:cNvSpPr/>
          <p:nvPr/>
        </p:nvSpPr>
        <p:spPr>
          <a:xfrm>
            <a:off x="704849" y="1129816"/>
            <a:ext cx="9763124" cy="3007907"/>
          </a:xfrm>
          <a:prstGeom prst="rect">
            <a:avLst/>
          </a:prstGeom>
          <a:solidFill>
            <a:schemeClr val="accent1">
              <a:lumMod val="20000"/>
              <a:lumOff val="80000"/>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19" dirty="0">
                <a:solidFill>
                  <a:schemeClr val="tx1"/>
                </a:solidFill>
              </a:rPr>
              <a:t>  PC</a:t>
            </a:r>
          </a:p>
          <a:p>
            <a:r>
              <a:rPr lang="en-US" sz="1619" dirty="0">
                <a:solidFill>
                  <a:schemeClr val="tx1"/>
                </a:solidFill>
              </a:rPr>
              <a:t>    + Linux</a:t>
            </a:r>
          </a:p>
          <a:p>
            <a:r>
              <a:rPr lang="en-US" sz="1619" dirty="0">
                <a:solidFill>
                  <a:schemeClr val="tx1"/>
                </a:solidFill>
              </a:rPr>
              <a:t>    + Windows</a:t>
            </a:r>
          </a:p>
        </p:txBody>
      </p:sp>
      <p:sp>
        <p:nvSpPr>
          <p:cNvPr id="4" name="Rectangle: Top Corners One Rounded and One Snipped 3">
            <a:extLst>
              <a:ext uri="{FF2B5EF4-FFF2-40B4-BE49-F238E27FC236}">
                <a16:creationId xmlns:a16="http://schemas.microsoft.com/office/drawing/2014/main" id="{879661DE-4489-446C-8C84-49799A5B5E84}"/>
              </a:ext>
            </a:extLst>
          </p:cNvPr>
          <p:cNvSpPr/>
          <p:nvPr/>
        </p:nvSpPr>
        <p:spPr>
          <a:xfrm>
            <a:off x="2443841" y="1874773"/>
            <a:ext cx="1860185" cy="1778174"/>
          </a:xfrm>
          <a:prstGeom prst="snipRoundRect">
            <a:avLst/>
          </a:prstGeom>
          <a:solidFill>
            <a:schemeClr val="accent3">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1619" dirty="0">
                <a:solidFill>
                  <a:schemeClr val="bg1"/>
                </a:solidFill>
              </a:rPr>
              <a:t>Android</a:t>
            </a:r>
          </a:p>
          <a:p>
            <a:pPr algn="ctr"/>
            <a:r>
              <a:rPr lang="en-US" sz="1619" dirty="0" err="1">
                <a:solidFill>
                  <a:schemeClr val="bg1"/>
                </a:solidFill>
              </a:rPr>
              <a:t>ScreenDump</a:t>
            </a:r>
            <a:endParaRPr lang="en-US" sz="1619" dirty="0">
              <a:solidFill>
                <a:schemeClr val="bg1"/>
              </a:solidFill>
            </a:endParaRPr>
          </a:p>
          <a:p>
            <a:pPr algn="ctr"/>
            <a:r>
              <a:rPr lang="en-US" sz="1619" dirty="0">
                <a:solidFill>
                  <a:schemeClr val="bg1"/>
                </a:solidFill>
              </a:rPr>
              <a:t>Tool</a:t>
            </a:r>
          </a:p>
        </p:txBody>
      </p:sp>
      <p:sp>
        <p:nvSpPr>
          <p:cNvPr id="22" name="Rectangle 21">
            <a:extLst>
              <a:ext uri="{FF2B5EF4-FFF2-40B4-BE49-F238E27FC236}">
                <a16:creationId xmlns:a16="http://schemas.microsoft.com/office/drawing/2014/main" id="{240427BC-5A65-4576-803C-B0BB51C4352B}"/>
              </a:ext>
            </a:extLst>
          </p:cNvPr>
          <p:cNvSpPr/>
          <p:nvPr/>
        </p:nvSpPr>
        <p:spPr>
          <a:xfrm>
            <a:off x="6868797" y="2206922"/>
            <a:ext cx="2833892" cy="129229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19" dirty="0"/>
              <a:t>ADB</a:t>
            </a:r>
          </a:p>
          <a:p>
            <a:pPr algn="ctr"/>
            <a:r>
              <a:rPr lang="en-US" sz="1619" dirty="0"/>
              <a:t>Android-Debug-Bridge</a:t>
            </a:r>
          </a:p>
        </p:txBody>
      </p:sp>
      <p:sp>
        <p:nvSpPr>
          <p:cNvPr id="24" name="Rectangle 23">
            <a:extLst>
              <a:ext uri="{FF2B5EF4-FFF2-40B4-BE49-F238E27FC236}">
                <a16:creationId xmlns:a16="http://schemas.microsoft.com/office/drawing/2014/main" id="{F00864EA-4055-4EA8-90C8-1D019312C37D}"/>
              </a:ext>
            </a:extLst>
          </p:cNvPr>
          <p:cNvSpPr/>
          <p:nvPr/>
        </p:nvSpPr>
        <p:spPr>
          <a:xfrm>
            <a:off x="7332236" y="4683915"/>
            <a:ext cx="1907014" cy="83869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19" dirty="0"/>
              <a:t>Android</a:t>
            </a:r>
          </a:p>
          <a:p>
            <a:pPr algn="ctr"/>
            <a:r>
              <a:rPr lang="en-US" sz="1619" dirty="0"/>
              <a:t>Target</a:t>
            </a:r>
          </a:p>
        </p:txBody>
      </p:sp>
      <p:sp>
        <p:nvSpPr>
          <p:cNvPr id="17" name="Arrow: Right 16">
            <a:extLst>
              <a:ext uri="{FF2B5EF4-FFF2-40B4-BE49-F238E27FC236}">
                <a16:creationId xmlns:a16="http://schemas.microsoft.com/office/drawing/2014/main" id="{8ABFBF1A-3CBA-4354-9A9E-BE6C02F19950}"/>
              </a:ext>
            </a:extLst>
          </p:cNvPr>
          <p:cNvSpPr/>
          <p:nvPr/>
        </p:nvSpPr>
        <p:spPr>
          <a:xfrm>
            <a:off x="4704210" y="2861916"/>
            <a:ext cx="1764403" cy="255603"/>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19"/>
          </a:p>
        </p:txBody>
      </p:sp>
      <p:sp>
        <p:nvSpPr>
          <p:cNvPr id="19" name="TextBox 18">
            <a:extLst>
              <a:ext uri="{FF2B5EF4-FFF2-40B4-BE49-F238E27FC236}">
                <a16:creationId xmlns:a16="http://schemas.microsoft.com/office/drawing/2014/main" id="{87BD10F5-C3D0-4642-8C1B-A85C1E2A4485}"/>
              </a:ext>
            </a:extLst>
          </p:cNvPr>
          <p:cNvSpPr txBox="1"/>
          <p:nvPr/>
        </p:nvSpPr>
        <p:spPr>
          <a:xfrm>
            <a:off x="5097171" y="2594535"/>
            <a:ext cx="1122653" cy="307777"/>
          </a:xfrm>
          <a:prstGeom prst="rect">
            <a:avLst/>
          </a:prstGeom>
          <a:noFill/>
        </p:spPr>
        <p:txBody>
          <a:bodyPr wrap="square" rtlCol="0">
            <a:spAutoFit/>
          </a:bodyPr>
          <a:lstStyle/>
          <a:p>
            <a:r>
              <a:rPr lang="en-US" sz="1400" dirty="0"/>
              <a:t>Command</a:t>
            </a:r>
          </a:p>
        </p:txBody>
      </p:sp>
      <p:sp>
        <p:nvSpPr>
          <p:cNvPr id="20" name="Arrow: Down 19">
            <a:extLst>
              <a:ext uri="{FF2B5EF4-FFF2-40B4-BE49-F238E27FC236}">
                <a16:creationId xmlns:a16="http://schemas.microsoft.com/office/drawing/2014/main" id="{B68CFE6F-DC2F-44BA-9FB7-8671D5338A0A}"/>
              </a:ext>
            </a:extLst>
          </p:cNvPr>
          <p:cNvSpPr/>
          <p:nvPr/>
        </p:nvSpPr>
        <p:spPr>
          <a:xfrm>
            <a:off x="8157515" y="3756793"/>
            <a:ext cx="256456" cy="744849"/>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19"/>
          </a:p>
        </p:txBody>
      </p:sp>
      <p:sp>
        <p:nvSpPr>
          <p:cNvPr id="10" name="Title 1">
            <a:extLst>
              <a:ext uri="{FF2B5EF4-FFF2-40B4-BE49-F238E27FC236}">
                <a16:creationId xmlns:a16="http://schemas.microsoft.com/office/drawing/2014/main" id="{C10F3255-F533-47E5-80EE-830ED8EB60B8}"/>
              </a:ext>
            </a:extLst>
          </p:cNvPr>
          <p:cNvSpPr txBox="1">
            <a:spLocks/>
          </p:cNvSpPr>
          <p:nvPr/>
        </p:nvSpPr>
        <p:spPr>
          <a:xfrm>
            <a:off x="574488" y="464778"/>
            <a:ext cx="8221606" cy="388800"/>
          </a:xfrm>
          <a:prstGeom prst="rect">
            <a:avLst/>
          </a:prstGeom>
        </p:spPr>
        <p:txBody>
          <a:bodyPr vert="horz" lIns="0" tIns="0" rIns="0" bIns="0" rtlCol="0" anchor="ctr">
            <a:noAutofit/>
          </a:bodyPr>
          <a:lstStyle>
            <a:lvl1pPr algn="l" defTabSz="822716" rtl="0" eaLnBrk="1" latinLnBrk="0" hangingPunct="1">
              <a:lnSpc>
                <a:spcPct val="90000"/>
              </a:lnSpc>
              <a:spcBef>
                <a:spcPct val="0"/>
              </a:spcBef>
              <a:buFontTx/>
              <a:buNone/>
              <a:defRPr sz="1800" b="0" i="0" u="none" kern="1200">
                <a:solidFill>
                  <a:schemeClr val="tx1"/>
                </a:solidFill>
                <a:latin typeface="Bosch Office Sans" pitchFamily="2" charset="0"/>
                <a:ea typeface="+mj-ea"/>
                <a:cs typeface="+mj-cs"/>
              </a:defRPr>
            </a:lvl1pPr>
          </a:lstStyle>
          <a:p>
            <a:r>
              <a:rPr lang="en-US" sz="2800" dirty="0">
                <a:solidFill>
                  <a:srgbClr val="7030A0"/>
                </a:solidFill>
              </a:rPr>
              <a:t>Tool Structure</a:t>
            </a:r>
          </a:p>
        </p:txBody>
      </p:sp>
      <p:sp>
        <p:nvSpPr>
          <p:cNvPr id="14" name="Slide Number Placeholder 1">
            <a:extLst>
              <a:ext uri="{FF2B5EF4-FFF2-40B4-BE49-F238E27FC236}">
                <a16:creationId xmlns:a16="http://schemas.microsoft.com/office/drawing/2014/main" id="{CB18831F-C00F-4973-B7DE-B4A35D54FCF4}"/>
              </a:ext>
            </a:extLst>
          </p:cNvPr>
          <p:cNvSpPr txBox="1">
            <a:spLocks/>
          </p:cNvSpPr>
          <p:nvPr/>
        </p:nvSpPr>
        <p:spPr>
          <a:xfrm>
            <a:off x="266700" y="5628640"/>
            <a:ext cx="288290" cy="410210"/>
          </a:xfrm>
          <a:prstGeom prst="rect">
            <a:avLst/>
          </a:prstGeom>
        </p:spPr>
        <p:txBody>
          <a:bodyPr vert="horz" lIns="0" tIns="0" rIns="0" bIns="0" rtlCol="0" anchor="t"/>
          <a:lstStyle>
            <a:defPPr>
              <a:defRPr lang="de-DE"/>
            </a:defPPr>
            <a:lvl1pPr marL="0" algn="l" defTabSz="914400" rtl="0" eaLnBrk="1" fontAlgn="base" latinLnBrk="0" hangingPunct="1">
              <a:spcBef>
                <a:spcPct val="0"/>
              </a:spcBef>
              <a:spcAft>
                <a:spcPct val="0"/>
              </a:spcAft>
              <a:buFontTx/>
              <a:buNone/>
              <a:defRPr lang="en-GB" sz="1200" b="0" i="0" u="none" kern="0" baseline="0">
                <a:solidFill>
                  <a:srgbClr val="999FA6"/>
                </a:solidFill>
                <a:latin typeface="+mn-lt"/>
                <a:ea typeface="+mn-ea"/>
                <a:cs typeface="+mn-cs"/>
              </a:defRPr>
            </a:lvl1pPr>
            <a:lvl2pPr marL="411137" algn="l" defTabSz="914400" rtl="0" eaLnBrk="1" fontAlgn="base" latinLnBrk="0" hangingPunct="1">
              <a:spcBef>
                <a:spcPct val="0"/>
              </a:spcBef>
              <a:spcAft>
                <a:spcPct val="0"/>
              </a:spcAft>
              <a:defRPr sz="1800" kern="1200">
                <a:solidFill>
                  <a:schemeClr val="tx1"/>
                </a:solidFill>
                <a:latin typeface="Bosch Office Sans" pitchFamily="34" charset="0"/>
                <a:ea typeface="+mn-ea"/>
                <a:cs typeface="+mn-cs"/>
              </a:defRPr>
            </a:lvl2pPr>
            <a:lvl3pPr marL="822275" algn="l" defTabSz="914400" rtl="0" eaLnBrk="1" fontAlgn="base" latinLnBrk="0" hangingPunct="1">
              <a:spcBef>
                <a:spcPct val="0"/>
              </a:spcBef>
              <a:spcAft>
                <a:spcPct val="0"/>
              </a:spcAft>
              <a:defRPr sz="1800" kern="1200">
                <a:solidFill>
                  <a:schemeClr val="tx1"/>
                </a:solidFill>
                <a:latin typeface="Bosch Office Sans" pitchFamily="34" charset="0"/>
                <a:ea typeface="+mn-ea"/>
                <a:cs typeface="+mn-cs"/>
              </a:defRPr>
            </a:lvl3pPr>
            <a:lvl4pPr marL="1233411" algn="l" defTabSz="914400" rtl="0" eaLnBrk="1" fontAlgn="base" latinLnBrk="0" hangingPunct="1">
              <a:spcBef>
                <a:spcPct val="0"/>
              </a:spcBef>
              <a:spcAft>
                <a:spcPct val="0"/>
              </a:spcAft>
              <a:defRPr sz="1800" kern="1200">
                <a:solidFill>
                  <a:schemeClr val="tx1"/>
                </a:solidFill>
                <a:latin typeface="Bosch Office Sans" pitchFamily="34" charset="0"/>
                <a:ea typeface="+mn-ea"/>
                <a:cs typeface="+mn-cs"/>
              </a:defRPr>
            </a:lvl4pPr>
            <a:lvl5pPr marL="1644549" algn="l" defTabSz="914400" rtl="0" eaLnBrk="1" fontAlgn="base" latinLnBrk="0" hangingPunct="1">
              <a:spcBef>
                <a:spcPct val="0"/>
              </a:spcBef>
              <a:spcAft>
                <a:spcPct val="0"/>
              </a:spcAft>
              <a:defRPr sz="1800" kern="1200">
                <a:solidFill>
                  <a:schemeClr val="tx1"/>
                </a:solidFill>
                <a:latin typeface="Bosch Office Sans" pitchFamily="34" charset="0"/>
                <a:ea typeface="+mn-ea"/>
                <a:cs typeface="+mn-cs"/>
              </a:defRPr>
            </a:lvl5pPr>
            <a:lvl6pPr marL="2055686" algn="l" defTabSz="822275" rtl="0" eaLnBrk="1" latinLnBrk="0" hangingPunct="1">
              <a:defRPr sz="1800" kern="1200">
                <a:solidFill>
                  <a:schemeClr val="tx1"/>
                </a:solidFill>
                <a:latin typeface="Bosch Office Sans" pitchFamily="34" charset="0"/>
                <a:ea typeface="+mn-ea"/>
                <a:cs typeface="+mn-cs"/>
              </a:defRPr>
            </a:lvl6pPr>
            <a:lvl7pPr marL="2466823" algn="l" defTabSz="822275" rtl="0" eaLnBrk="1" latinLnBrk="0" hangingPunct="1">
              <a:defRPr sz="1800" kern="1200">
                <a:solidFill>
                  <a:schemeClr val="tx1"/>
                </a:solidFill>
                <a:latin typeface="Bosch Office Sans" pitchFamily="34" charset="0"/>
                <a:ea typeface="+mn-ea"/>
                <a:cs typeface="+mn-cs"/>
              </a:defRPr>
            </a:lvl7pPr>
            <a:lvl8pPr marL="2877960" algn="l" defTabSz="822275" rtl="0" eaLnBrk="1" latinLnBrk="0" hangingPunct="1">
              <a:defRPr sz="1800" kern="1200">
                <a:solidFill>
                  <a:schemeClr val="tx1"/>
                </a:solidFill>
                <a:latin typeface="Bosch Office Sans" pitchFamily="34" charset="0"/>
                <a:ea typeface="+mn-ea"/>
                <a:cs typeface="+mn-cs"/>
              </a:defRPr>
            </a:lvl8pPr>
            <a:lvl9pPr marL="3289097" algn="l" defTabSz="822275" rtl="0" eaLnBrk="1" latinLnBrk="0" hangingPunct="1">
              <a:defRPr sz="1800" kern="1200">
                <a:solidFill>
                  <a:schemeClr val="tx1"/>
                </a:solidFill>
                <a:latin typeface="Bosch Office Sans" pitchFamily="34" charset="0"/>
                <a:ea typeface="+mn-ea"/>
                <a:cs typeface="+mn-cs"/>
              </a:defRPr>
            </a:lvl9pPr>
          </a:lstStyle>
          <a:p>
            <a:r>
              <a:rPr lang="en-US" noProof="1"/>
              <a:t>6</a:t>
            </a:r>
          </a:p>
        </p:txBody>
      </p:sp>
    </p:spTree>
    <p:extLst>
      <p:ext uri="{BB962C8B-B14F-4D97-AF65-F5344CB8AC3E}">
        <p14:creationId xmlns:p14="http://schemas.microsoft.com/office/powerpoint/2010/main" val="4270706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854B2C2D-7B86-416C-A4AE-70483C26F6EC}"/>
              </a:ext>
            </a:extLst>
          </p:cNvPr>
          <p:cNvSpPr/>
          <p:nvPr/>
        </p:nvSpPr>
        <p:spPr>
          <a:xfrm>
            <a:off x="6257925" y="313625"/>
            <a:ext cx="4317535" cy="5219151"/>
          </a:xfrm>
          <a:prstGeom prst="rect">
            <a:avLst/>
          </a:prstGeom>
          <a:solidFill>
            <a:schemeClr val="accent6">
              <a:lumMod val="20000"/>
              <a:lumOff val="8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19" dirty="0">
                <a:solidFill>
                  <a:schemeClr val="tx1"/>
                </a:solidFill>
              </a:rPr>
              <a:t>Screenshots of Android Head Unit</a:t>
            </a:r>
          </a:p>
        </p:txBody>
      </p:sp>
      <p:pic>
        <p:nvPicPr>
          <p:cNvPr id="12" name="Content Placeholder 11">
            <a:extLst>
              <a:ext uri="{FF2B5EF4-FFF2-40B4-BE49-F238E27FC236}">
                <a16:creationId xmlns:a16="http://schemas.microsoft.com/office/drawing/2014/main" id="{E58AEF09-0F00-4D1C-9643-80D066BE707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7105650" y="3902160"/>
            <a:ext cx="2720869" cy="1512885"/>
          </a:xfrm>
        </p:spPr>
      </p:pic>
      <p:sp>
        <p:nvSpPr>
          <p:cNvPr id="4" name="Rectangle: Top Corners One Rounded and One Snipped 3">
            <a:extLst>
              <a:ext uri="{FF2B5EF4-FFF2-40B4-BE49-F238E27FC236}">
                <a16:creationId xmlns:a16="http://schemas.microsoft.com/office/drawing/2014/main" id="{879661DE-4489-446C-8C84-49799A5B5E84}"/>
              </a:ext>
            </a:extLst>
          </p:cNvPr>
          <p:cNvSpPr/>
          <p:nvPr/>
        </p:nvSpPr>
        <p:spPr>
          <a:xfrm>
            <a:off x="3033728" y="2026622"/>
            <a:ext cx="1970352" cy="2117368"/>
          </a:xfrm>
          <a:prstGeom prst="snipRoundRect">
            <a:avLst/>
          </a:prstGeom>
          <a:solidFill>
            <a:srgbClr val="92D050"/>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1619" dirty="0">
                <a:solidFill>
                  <a:schemeClr val="bg1"/>
                </a:solidFill>
              </a:rPr>
              <a:t>Android</a:t>
            </a:r>
          </a:p>
          <a:p>
            <a:pPr algn="ctr"/>
            <a:r>
              <a:rPr lang="en-US" sz="1619" dirty="0" err="1">
                <a:solidFill>
                  <a:schemeClr val="bg1"/>
                </a:solidFill>
              </a:rPr>
              <a:t>ScreenDump</a:t>
            </a:r>
            <a:endParaRPr lang="en-US" sz="1619" dirty="0">
              <a:solidFill>
                <a:schemeClr val="bg1"/>
              </a:solidFill>
            </a:endParaRPr>
          </a:p>
          <a:p>
            <a:pPr algn="ctr"/>
            <a:r>
              <a:rPr lang="en-US" sz="1619" dirty="0">
                <a:solidFill>
                  <a:schemeClr val="bg1"/>
                </a:solidFill>
              </a:rPr>
              <a:t>Tool</a:t>
            </a:r>
          </a:p>
        </p:txBody>
      </p:sp>
      <p:sp>
        <p:nvSpPr>
          <p:cNvPr id="5" name="Rectangle 4">
            <a:extLst>
              <a:ext uri="{FF2B5EF4-FFF2-40B4-BE49-F238E27FC236}">
                <a16:creationId xmlns:a16="http://schemas.microsoft.com/office/drawing/2014/main" id="{EF321797-2D46-42FF-A7E6-251AF8895F9F}"/>
              </a:ext>
            </a:extLst>
          </p:cNvPr>
          <p:cNvSpPr/>
          <p:nvPr/>
        </p:nvSpPr>
        <p:spPr>
          <a:xfrm>
            <a:off x="428515" y="2456071"/>
            <a:ext cx="1590920" cy="1516273"/>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19" dirty="0"/>
              <a:t>Designated Activity &amp; Actions</a:t>
            </a:r>
          </a:p>
        </p:txBody>
      </p:sp>
      <p:cxnSp>
        <p:nvCxnSpPr>
          <p:cNvPr id="7" name="Straight Arrow Connector 6">
            <a:extLst>
              <a:ext uri="{FF2B5EF4-FFF2-40B4-BE49-F238E27FC236}">
                <a16:creationId xmlns:a16="http://schemas.microsoft.com/office/drawing/2014/main" id="{A39F8A84-FDC2-4FDD-BBB5-467FDB4155B0}"/>
              </a:ext>
            </a:extLst>
          </p:cNvPr>
          <p:cNvCxnSpPr>
            <a:cxnSpLocks/>
          </p:cNvCxnSpPr>
          <p:nvPr/>
        </p:nvCxnSpPr>
        <p:spPr>
          <a:xfrm>
            <a:off x="2145969" y="3227994"/>
            <a:ext cx="787731"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AA222788-EA88-46E2-A4CE-BA77C0ADF74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7110427" y="699524"/>
            <a:ext cx="2725061" cy="1512361"/>
          </a:xfrm>
          <a:prstGeom prst="rect">
            <a:avLst/>
          </a:prstGeom>
        </p:spPr>
      </p:pic>
      <p:pic>
        <p:nvPicPr>
          <p:cNvPr id="18" name="Picture 17">
            <a:extLst>
              <a:ext uri="{FF2B5EF4-FFF2-40B4-BE49-F238E27FC236}">
                <a16:creationId xmlns:a16="http://schemas.microsoft.com/office/drawing/2014/main" id="{53ACF441-E46D-496B-83D0-2BBE3E5A080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7105650" y="2292528"/>
            <a:ext cx="2725061" cy="1512885"/>
          </a:xfrm>
          <a:prstGeom prst="rect">
            <a:avLst/>
          </a:prstGeom>
        </p:spPr>
      </p:pic>
      <p:cxnSp>
        <p:nvCxnSpPr>
          <p:cNvPr id="3" name="Straight Arrow Connector 2">
            <a:extLst>
              <a:ext uri="{FF2B5EF4-FFF2-40B4-BE49-F238E27FC236}">
                <a16:creationId xmlns:a16="http://schemas.microsoft.com/office/drawing/2014/main" id="{2B40E0B6-07DF-8A33-10BB-E948983DF051}"/>
              </a:ext>
            </a:extLst>
          </p:cNvPr>
          <p:cNvCxnSpPr>
            <a:cxnSpLocks/>
          </p:cNvCxnSpPr>
          <p:nvPr/>
        </p:nvCxnSpPr>
        <p:spPr>
          <a:xfrm>
            <a:off x="5150952" y="3203434"/>
            <a:ext cx="867421" cy="10773"/>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448BC2E0-CB30-4420-B8CC-F139B1F2107C}"/>
              </a:ext>
            </a:extLst>
          </p:cNvPr>
          <p:cNvSpPr txBox="1">
            <a:spLocks/>
          </p:cNvSpPr>
          <p:nvPr/>
        </p:nvSpPr>
        <p:spPr>
          <a:xfrm>
            <a:off x="574488" y="464778"/>
            <a:ext cx="8221606" cy="388800"/>
          </a:xfrm>
          <a:prstGeom prst="rect">
            <a:avLst/>
          </a:prstGeom>
        </p:spPr>
        <p:txBody>
          <a:bodyPr vert="horz" lIns="0" tIns="0" rIns="0" bIns="0" rtlCol="0" anchor="ctr">
            <a:noAutofit/>
          </a:bodyPr>
          <a:lstStyle>
            <a:lvl1pPr algn="l" defTabSz="822716" rtl="0" eaLnBrk="1" latinLnBrk="0" hangingPunct="1">
              <a:lnSpc>
                <a:spcPct val="90000"/>
              </a:lnSpc>
              <a:spcBef>
                <a:spcPct val="0"/>
              </a:spcBef>
              <a:buFontTx/>
              <a:buNone/>
              <a:defRPr sz="1800" b="0" i="0" u="none" kern="1200">
                <a:solidFill>
                  <a:schemeClr val="tx1"/>
                </a:solidFill>
                <a:latin typeface="Bosch Office Sans" pitchFamily="2" charset="0"/>
                <a:ea typeface="+mj-ea"/>
                <a:cs typeface="+mj-cs"/>
              </a:defRPr>
            </a:lvl1pPr>
          </a:lstStyle>
          <a:p>
            <a:r>
              <a:rPr lang="en-US" sz="2800" dirty="0">
                <a:solidFill>
                  <a:srgbClr val="7030A0"/>
                </a:solidFill>
              </a:rPr>
              <a:t>Android </a:t>
            </a:r>
            <a:r>
              <a:rPr lang="en-US" sz="2800" dirty="0" err="1">
                <a:solidFill>
                  <a:srgbClr val="7030A0"/>
                </a:solidFill>
              </a:rPr>
              <a:t>ScreenDump</a:t>
            </a:r>
            <a:r>
              <a:rPr lang="en-US" sz="2800" dirty="0">
                <a:solidFill>
                  <a:srgbClr val="7030A0"/>
                </a:solidFill>
              </a:rPr>
              <a:t> Process</a:t>
            </a:r>
          </a:p>
        </p:txBody>
      </p:sp>
      <p:sp>
        <p:nvSpPr>
          <p:cNvPr id="21" name="Slide Number Placeholder 1">
            <a:extLst>
              <a:ext uri="{FF2B5EF4-FFF2-40B4-BE49-F238E27FC236}">
                <a16:creationId xmlns:a16="http://schemas.microsoft.com/office/drawing/2014/main" id="{6C5D1AB8-92D7-4C28-9178-5CC2F5F6B47C}"/>
              </a:ext>
            </a:extLst>
          </p:cNvPr>
          <p:cNvSpPr txBox="1">
            <a:spLocks/>
          </p:cNvSpPr>
          <p:nvPr/>
        </p:nvSpPr>
        <p:spPr>
          <a:xfrm>
            <a:off x="266700" y="5628640"/>
            <a:ext cx="288290" cy="410210"/>
          </a:xfrm>
          <a:prstGeom prst="rect">
            <a:avLst/>
          </a:prstGeom>
        </p:spPr>
        <p:txBody>
          <a:bodyPr vert="horz" lIns="0" tIns="0" rIns="0" bIns="0" rtlCol="0" anchor="t"/>
          <a:lstStyle>
            <a:defPPr>
              <a:defRPr lang="de-DE"/>
            </a:defPPr>
            <a:lvl1pPr marL="0" algn="l" defTabSz="914400" rtl="0" eaLnBrk="1" fontAlgn="base" latinLnBrk="0" hangingPunct="1">
              <a:spcBef>
                <a:spcPct val="0"/>
              </a:spcBef>
              <a:spcAft>
                <a:spcPct val="0"/>
              </a:spcAft>
              <a:buFontTx/>
              <a:buNone/>
              <a:defRPr lang="en-GB" sz="1200" b="0" i="0" u="none" kern="0" baseline="0">
                <a:solidFill>
                  <a:srgbClr val="999FA6"/>
                </a:solidFill>
                <a:latin typeface="+mn-lt"/>
                <a:ea typeface="+mn-ea"/>
                <a:cs typeface="+mn-cs"/>
              </a:defRPr>
            </a:lvl1pPr>
            <a:lvl2pPr marL="411137" algn="l" defTabSz="914400" rtl="0" eaLnBrk="1" fontAlgn="base" latinLnBrk="0" hangingPunct="1">
              <a:spcBef>
                <a:spcPct val="0"/>
              </a:spcBef>
              <a:spcAft>
                <a:spcPct val="0"/>
              </a:spcAft>
              <a:defRPr sz="1800" kern="1200">
                <a:solidFill>
                  <a:schemeClr val="tx1"/>
                </a:solidFill>
                <a:latin typeface="Bosch Office Sans" pitchFamily="34" charset="0"/>
                <a:ea typeface="+mn-ea"/>
                <a:cs typeface="+mn-cs"/>
              </a:defRPr>
            </a:lvl2pPr>
            <a:lvl3pPr marL="822275" algn="l" defTabSz="914400" rtl="0" eaLnBrk="1" fontAlgn="base" latinLnBrk="0" hangingPunct="1">
              <a:spcBef>
                <a:spcPct val="0"/>
              </a:spcBef>
              <a:spcAft>
                <a:spcPct val="0"/>
              </a:spcAft>
              <a:defRPr sz="1800" kern="1200">
                <a:solidFill>
                  <a:schemeClr val="tx1"/>
                </a:solidFill>
                <a:latin typeface="Bosch Office Sans" pitchFamily="34" charset="0"/>
                <a:ea typeface="+mn-ea"/>
                <a:cs typeface="+mn-cs"/>
              </a:defRPr>
            </a:lvl3pPr>
            <a:lvl4pPr marL="1233411" algn="l" defTabSz="914400" rtl="0" eaLnBrk="1" fontAlgn="base" latinLnBrk="0" hangingPunct="1">
              <a:spcBef>
                <a:spcPct val="0"/>
              </a:spcBef>
              <a:spcAft>
                <a:spcPct val="0"/>
              </a:spcAft>
              <a:defRPr sz="1800" kern="1200">
                <a:solidFill>
                  <a:schemeClr val="tx1"/>
                </a:solidFill>
                <a:latin typeface="Bosch Office Sans" pitchFamily="34" charset="0"/>
                <a:ea typeface="+mn-ea"/>
                <a:cs typeface="+mn-cs"/>
              </a:defRPr>
            </a:lvl4pPr>
            <a:lvl5pPr marL="1644549" algn="l" defTabSz="914400" rtl="0" eaLnBrk="1" fontAlgn="base" latinLnBrk="0" hangingPunct="1">
              <a:spcBef>
                <a:spcPct val="0"/>
              </a:spcBef>
              <a:spcAft>
                <a:spcPct val="0"/>
              </a:spcAft>
              <a:defRPr sz="1800" kern="1200">
                <a:solidFill>
                  <a:schemeClr val="tx1"/>
                </a:solidFill>
                <a:latin typeface="Bosch Office Sans" pitchFamily="34" charset="0"/>
                <a:ea typeface="+mn-ea"/>
                <a:cs typeface="+mn-cs"/>
              </a:defRPr>
            </a:lvl5pPr>
            <a:lvl6pPr marL="2055686" algn="l" defTabSz="822275" rtl="0" eaLnBrk="1" latinLnBrk="0" hangingPunct="1">
              <a:defRPr sz="1800" kern="1200">
                <a:solidFill>
                  <a:schemeClr val="tx1"/>
                </a:solidFill>
                <a:latin typeface="Bosch Office Sans" pitchFamily="34" charset="0"/>
                <a:ea typeface="+mn-ea"/>
                <a:cs typeface="+mn-cs"/>
              </a:defRPr>
            </a:lvl6pPr>
            <a:lvl7pPr marL="2466823" algn="l" defTabSz="822275" rtl="0" eaLnBrk="1" latinLnBrk="0" hangingPunct="1">
              <a:defRPr sz="1800" kern="1200">
                <a:solidFill>
                  <a:schemeClr val="tx1"/>
                </a:solidFill>
                <a:latin typeface="Bosch Office Sans" pitchFamily="34" charset="0"/>
                <a:ea typeface="+mn-ea"/>
                <a:cs typeface="+mn-cs"/>
              </a:defRPr>
            </a:lvl7pPr>
            <a:lvl8pPr marL="2877960" algn="l" defTabSz="822275" rtl="0" eaLnBrk="1" latinLnBrk="0" hangingPunct="1">
              <a:defRPr sz="1800" kern="1200">
                <a:solidFill>
                  <a:schemeClr val="tx1"/>
                </a:solidFill>
                <a:latin typeface="Bosch Office Sans" pitchFamily="34" charset="0"/>
                <a:ea typeface="+mn-ea"/>
                <a:cs typeface="+mn-cs"/>
              </a:defRPr>
            </a:lvl8pPr>
            <a:lvl9pPr marL="3289097" algn="l" defTabSz="822275" rtl="0" eaLnBrk="1" latinLnBrk="0" hangingPunct="1">
              <a:defRPr sz="1800" kern="1200">
                <a:solidFill>
                  <a:schemeClr val="tx1"/>
                </a:solidFill>
                <a:latin typeface="Bosch Office Sans" pitchFamily="34" charset="0"/>
                <a:ea typeface="+mn-ea"/>
                <a:cs typeface="+mn-cs"/>
              </a:defRPr>
            </a:lvl9pPr>
          </a:lstStyle>
          <a:p>
            <a:r>
              <a:rPr lang="en-US" noProof="1"/>
              <a:t>7</a:t>
            </a:r>
          </a:p>
        </p:txBody>
      </p:sp>
    </p:spTree>
    <p:extLst>
      <p:ext uri="{BB962C8B-B14F-4D97-AF65-F5344CB8AC3E}">
        <p14:creationId xmlns:p14="http://schemas.microsoft.com/office/powerpoint/2010/main" val="5122291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6">
            <a:extLst>
              <a:ext uri="{FF2B5EF4-FFF2-40B4-BE49-F238E27FC236}">
                <a16:creationId xmlns:a16="http://schemas.microsoft.com/office/drawing/2014/main" id="{9988A781-2E92-4AA8-AB38-810ECE7989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0969625" cy="5343731"/>
          </a:xfrm>
        </p:spPr>
      </p:pic>
      <p:sp>
        <p:nvSpPr>
          <p:cNvPr id="10" name="Slide Number Placeholder 1">
            <a:extLst>
              <a:ext uri="{FF2B5EF4-FFF2-40B4-BE49-F238E27FC236}">
                <a16:creationId xmlns:a16="http://schemas.microsoft.com/office/drawing/2014/main" id="{7C1E6930-DEA1-4189-A511-411ACA8BCC32}"/>
              </a:ext>
            </a:extLst>
          </p:cNvPr>
          <p:cNvSpPr txBox="1">
            <a:spLocks/>
          </p:cNvSpPr>
          <p:nvPr/>
        </p:nvSpPr>
        <p:spPr>
          <a:xfrm>
            <a:off x="266700" y="5628640"/>
            <a:ext cx="288290" cy="410210"/>
          </a:xfrm>
          <a:prstGeom prst="rect">
            <a:avLst/>
          </a:prstGeom>
        </p:spPr>
        <p:txBody>
          <a:bodyPr vert="horz" lIns="0" tIns="0" rIns="0" bIns="0" rtlCol="0" anchor="t"/>
          <a:lstStyle>
            <a:defPPr>
              <a:defRPr lang="de-DE"/>
            </a:defPPr>
            <a:lvl1pPr marL="0" algn="l" defTabSz="914400" rtl="0" eaLnBrk="1" fontAlgn="base" latinLnBrk="0" hangingPunct="1">
              <a:spcBef>
                <a:spcPct val="0"/>
              </a:spcBef>
              <a:spcAft>
                <a:spcPct val="0"/>
              </a:spcAft>
              <a:buFontTx/>
              <a:buNone/>
              <a:defRPr lang="en-GB" sz="1200" b="0" i="0" u="none" kern="0" baseline="0">
                <a:solidFill>
                  <a:srgbClr val="999FA6"/>
                </a:solidFill>
                <a:latin typeface="+mn-lt"/>
                <a:ea typeface="+mn-ea"/>
                <a:cs typeface="+mn-cs"/>
              </a:defRPr>
            </a:lvl1pPr>
            <a:lvl2pPr marL="411137" algn="l" defTabSz="914400" rtl="0" eaLnBrk="1" fontAlgn="base" latinLnBrk="0" hangingPunct="1">
              <a:spcBef>
                <a:spcPct val="0"/>
              </a:spcBef>
              <a:spcAft>
                <a:spcPct val="0"/>
              </a:spcAft>
              <a:defRPr sz="1800" kern="1200">
                <a:solidFill>
                  <a:schemeClr val="tx1"/>
                </a:solidFill>
                <a:latin typeface="Bosch Office Sans" pitchFamily="34" charset="0"/>
                <a:ea typeface="+mn-ea"/>
                <a:cs typeface="+mn-cs"/>
              </a:defRPr>
            </a:lvl2pPr>
            <a:lvl3pPr marL="822275" algn="l" defTabSz="914400" rtl="0" eaLnBrk="1" fontAlgn="base" latinLnBrk="0" hangingPunct="1">
              <a:spcBef>
                <a:spcPct val="0"/>
              </a:spcBef>
              <a:spcAft>
                <a:spcPct val="0"/>
              </a:spcAft>
              <a:defRPr sz="1800" kern="1200">
                <a:solidFill>
                  <a:schemeClr val="tx1"/>
                </a:solidFill>
                <a:latin typeface="Bosch Office Sans" pitchFamily="34" charset="0"/>
                <a:ea typeface="+mn-ea"/>
                <a:cs typeface="+mn-cs"/>
              </a:defRPr>
            </a:lvl3pPr>
            <a:lvl4pPr marL="1233411" algn="l" defTabSz="914400" rtl="0" eaLnBrk="1" fontAlgn="base" latinLnBrk="0" hangingPunct="1">
              <a:spcBef>
                <a:spcPct val="0"/>
              </a:spcBef>
              <a:spcAft>
                <a:spcPct val="0"/>
              </a:spcAft>
              <a:defRPr sz="1800" kern="1200">
                <a:solidFill>
                  <a:schemeClr val="tx1"/>
                </a:solidFill>
                <a:latin typeface="Bosch Office Sans" pitchFamily="34" charset="0"/>
                <a:ea typeface="+mn-ea"/>
                <a:cs typeface="+mn-cs"/>
              </a:defRPr>
            </a:lvl4pPr>
            <a:lvl5pPr marL="1644549" algn="l" defTabSz="914400" rtl="0" eaLnBrk="1" fontAlgn="base" latinLnBrk="0" hangingPunct="1">
              <a:spcBef>
                <a:spcPct val="0"/>
              </a:spcBef>
              <a:spcAft>
                <a:spcPct val="0"/>
              </a:spcAft>
              <a:defRPr sz="1800" kern="1200">
                <a:solidFill>
                  <a:schemeClr val="tx1"/>
                </a:solidFill>
                <a:latin typeface="Bosch Office Sans" pitchFamily="34" charset="0"/>
                <a:ea typeface="+mn-ea"/>
                <a:cs typeface="+mn-cs"/>
              </a:defRPr>
            </a:lvl5pPr>
            <a:lvl6pPr marL="2055686" algn="l" defTabSz="822275" rtl="0" eaLnBrk="1" latinLnBrk="0" hangingPunct="1">
              <a:defRPr sz="1800" kern="1200">
                <a:solidFill>
                  <a:schemeClr val="tx1"/>
                </a:solidFill>
                <a:latin typeface="Bosch Office Sans" pitchFamily="34" charset="0"/>
                <a:ea typeface="+mn-ea"/>
                <a:cs typeface="+mn-cs"/>
              </a:defRPr>
            </a:lvl6pPr>
            <a:lvl7pPr marL="2466823" algn="l" defTabSz="822275" rtl="0" eaLnBrk="1" latinLnBrk="0" hangingPunct="1">
              <a:defRPr sz="1800" kern="1200">
                <a:solidFill>
                  <a:schemeClr val="tx1"/>
                </a:solidFill>
                <a:latin typeface="Bosch Office Sans" pitchFamily="34" charset="0"/>
                <a:ea typeface="+mn-ea"/>
                <a:cs typeface="+mn-cs"/>
              </a:defRPr>
            </a:lvl7pPr>
            <a:lvl8pPr marL="2877960" algn="l" defTabSz="822275" rtl="0" eaLnBrk="1" latinLnBrk="0" hangingPunct="1">
              <a:defRPr sz="1800" kern="1200">
                <a:solidFill>
                  <a:schemeClr val="tx1"/>
                </a:solidFill>
                <a:latin typeface="Bosch Office Sans" pitchFamily="34" charset="0"/>
                <a:ea typeface="+mn-ea"/>
                <a:cs typeface="+mn-cs"/>
              </a:defRPr>
            </a:lvl8pPr>
            <a:lvl9pPr marL="3289097" algn="l" defTabSz="822275" rtl="0" eaLnBrk="1" latinLnBrk="0" hangingPunct="1">
              <a:defRPr sz="1800" kern="1200">
                <a:solidFill>
                  <a:schemeClr val="tx1"/>
                </a:solidFill>
                <a:latin typeface="Bosch Office Sans" pitchFamily="34" charset="0"/>
                <a:ea typeface="+mn-ea"/>
                <a:cs typeface="+mn-cs"/>
              </a:defRPr>
            </a:lvl9pPr>
          </a:lstStyle>
          <a:p>
            <a:r>
              <a:rPr lang="en-US" noProof="1"/>
              <a:t>8</a:t>
            </a:r>
          </a:p>
        </p:txBody>
      </p:sp>
    </p:spTree>
    <p:extLst>
      <p:ext uri="{BB962C8B-B14F-4D97-AF65-F5344CB8AC3E}">
        <p14:creationId xmlns:p14="http://schemas.microsoft.com/office/powerpoint/2010/main" val="21960928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LI" val="1"/>
  <p:tag name="LAYOUTLANGUAGE" val="2057"/>
  <p:tag name="CFG.LAYOUT" val="BOSCH2"/>
  <p:tag name="CFG.CUSTOMERVERSION" val="9"/>
  <p:tag name="ML_1" val="RBEI_COB"/>
  <p:tag name="ML_2" val="Bosch2.mcr"/>
  <p:tag name="ML_LAYOUT_RESOURCE" val="BOSCH2_16_9.mcr"/>
  <p:tag name="FIELD.DATE.CONTENT" val="2018-03-16"/>
  <p:tag name="FIELD.DATE.VALUE" val="2018-03-16"/>
  <p:tag name="FIELD.CONF.SUFFIX.CONTENT" val="\n | "/>
  <p:tag name="FIELD.REM_ABL.SUFFIX.CONTENT" val="&#10;\n"/>
  <p:tag name="FIELD.COPY.CONTENT" val="©  Robert Bosch Engineering and Business Solutions Private Limited 2018. All rights reserved, also regarding any disposal, exploitation, reproduction, editing, distribution, as well as in the event of applications for industrial property rights."/>
  <p:tag name="FIELD.COPY.VALUE" val="©  Robert Bosch Engineering and Business Solutions Private Limited 2018. All rights reserved, also regarding any disposal, exploitation, reproduction, editing, distribution, as well as in the event of applications for industrial property rights."/>
  <p:tag name="FIELD.COPY.COMBOINDEX" val="0"/>
  <p:tag name="FIELD.BGROUP.SUFFIX.CONTENT" val=" | "/>
  <p:tag name="FIELD.BGROUP.COMBOINDEX" val="0"/>
  <p:tag name="FIELD.DPT.CONTENT" val="RBEI/ECV1"/>
  <p:tag name="FIELD.DPT.VALUE" val="RBEI/ECV1 | "/>
  <p:tag name="FIELD.DPT.SUFFIX.CONTENT" val=" | "/>
  <p:tag name="MIWBCLNT.HOMEURL" val="C:\Program Files (x86)\eForms\FB\portal_index.htm"/>
  <p:tag name="FIELDS.INITIALIZED" val="1"/>
  <p:tag name="FIELD.DATE.COMBOINDEX" val="-2"/>
  <p:tag name="FIELD.CONF.CONTENT" val="Confidential "/>
  <p:tag name="FIELD.CONF.VALUE" val="Confidential \n | "/>
  <p:tag name="FIELD.CONF.COMBOINDEX" val="2"/>
  <p:tag name="FIELD.REM_ABL.COMBOINDEX" val="-2"/>
  <p:tag name="FIELD.CHAPTER.CONTENT" val="HMI Review Process"/>
  <p:tag name="FIELD.CHAPTER.VALUE" val="HMI Review Process"/>
  <p:tag name="FIELD.CHAPTER.COMBOINDEX" val="-2"/>
  <p:tag name="FIELD.REM_ANL.COMBOINDEX" val="-2"/>
  <p:tag name="FIELD.DPT.COMBOINDEX" val="-2"/>
  <p:tag name="CONFIG" val="BOSCH2"/>
  <p:tag name="CFG.VERSION" val="0"/>
  <p:tag name="CFG.LAYOUTID" val="Bosch Layout 16:9 (new colored style)"/>
  <p:tag name="CFG.LAYOUTRES" val="BOSCH2_16_9"/>
  <p:tag name="MAPNAME" val="Map1"/>
  <p:tag name="LICENSEKEY" val="46504b9e-b1c9-48ed-967f-a36de42ae84b"/>
  <p:tag name="TITLEMASTERMASTERNAME" val="TitleSlide"/>
  <p:tag name="TITLEMASTERSHAPESETGROUPCLASSNAME" val="ShapeSetGroup1"/>
  <p:tag name="TITLEMASTERCOLORSETGROUPCLASSNAME" val="ColorSetGroup1"/>
  <p:tag name="TITLEMASTERFONTSETGROUPCLASSNAME" val="FontSetGroup1"/>
  <p:tag name="TITLEMASTERSTYLESETGROUPCLASSNAME" val="StyleSetGroup1"/>
  <p:tag name="TITLEMASTERMODIFIED" val="1"/>
  <p:tag name="SLIDEMASTERMASTERNAME" val="Slide"/>
  <p:tag name="SLIDEMASTERSHAPESETGROUPCLASSNAME" val="ShapeSetGroup1"/>
  <p:tag name="SLIDEMASTERCOLORSETGROUPCLASSNAME" val="ColorSetGroup1"/>
  <p:tag name="SLIDEMASTERFONTSETGROUPCLASSNAME" val="FontSetGroup1"/>
  <p:tag name="SLIDEMASTERSTYLESETGROUPCLASSNAME" val="StyleSetGroup1"/>
  <p:tag name="SLIDEMASTERMODIFIED" val="1"/>
</p:tagLst>
</file>

<file path=ppt/tags/tag10.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TitleSupergraphic1"/>
  <p:tag name="COLORSETGROUPCLASSNAME" val="ColorSetGroup1"/>
  <p:tag name="FONTSETGROUPCLASSNAME" val="FontSetGroup1"/>
  <p:tag name="SHAPECLASSFILE" val="Bosch-Symbol-Logotype-Supergraphic.png"/>
  <p:tag name="MLI" val="1"/>
  <p:tag name="SHAPECLASSNAME" val="ColorBarOnTitleSlides"/>
  <p:tag name="SHAPECLASSPROTECTIONTYPE" val="15"/>
</p:tagLst>
</file>

<file path=ppt/tags/tag11.xml><?xml version="1.0" encoding="utf-8"?>
<p:tagLst xmlns:a="http://schemas.openxmlformats.org/drawingml/2006/main" xmlns:r="http://schemas.openxmlformats.org/officeDocument/2006/relationships" xmlns:p="http://schemas.openxmlformats.org/presentationml/2006/main">
  <p:tag name="FONT" val="Reg80"/>
  <p:tag name="FONTSETCLASSNAME" val="FontSet1"/>
  <p:tag name="COLORSETCLASSNAME" val="ColorSet1"/>
  <p:tag name="MLI" val="1"/>
  <p:tag name="SHAPESETGROUPCLASSNAME" val="ShapeSetGroup1"/>
  <p:tag name="SHAPESETCLASSNAME" val="TitleSupergraphic1"/>
  <p:tag name="COLORSETGROUPCLASSNAME" val="ColorSetGroup1"/>
  <p:tag name="FONTSETGROUPCLASSNAME" val="FontSetGroup1"/>
  <p:tag name="SHAPECLASSNAME" val="TitleOnTitleSlides"/>
  <p:tag name="SHAPECLASSPROTECTIONTYPE" val="3"/>
  <p:tag name="COLORS" val="-2;-2;-2;-2;-1;-2"/>
</p:tagLst>
</file>

<file path=ppt/tags/tag12.xml><?xml version="1.0" encoding="utf-8"?>
<p:tagLst xmlns:a="http://schemas.openxmlformats.org/drawingml/2006/main" xmlns:r="http://schemas.openxmlformats.org/officeDocument/2006/relationships" xmlns:p="http://schemas.openxmlformats.org/presentationml/2006/main">
  <p:tag name="FONTSETCLASSNAME" val="FontSet1"/>
  <p:tag name="COLORSETCLASSNAME" val="ColorSet1"/>
  <p:tag name="STYLENAME" val="Bodystyle"/>
  <p:tag name="MLI" val="1"/>
  <p:tag name="SHAPESETGROUPCLASSNAME" val="ShapeSetGroup1"/>
  <p:tag name="SHAPESETCLASSNAME" val="HiddenType2"/>
  <p:tag name="FONTSETGROUPCLASSNAME" val="FontSetGroup1"/>
  <p:tag name="SHAPECLASSNAME" val="FullTextPlaceholder"/>
  <p:tag name="SHAPECLASSPROTECTIONTYPE" val="0"/>
  <p:tag name="COLORSETGROUPCLASSNAME" val="ColorSetGroup8"/>
  <p:tag name="COLORS" val="Black;-1;-2;-2;-3;-2"/>
</p:tagLst>
</file>

<file path=ppt/tags/tag1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TitleSupergraphic1"/>
  <p:tag name="COLORSETGROUPCLASSNAME" val="ColorSetGroup1"/>
  <p:tag name="FONTSETGROUPCLASSNAME" val="FontSetGroup1"/>
  <p:tag name="SHAPECLASSFILE" val="BoschLogo2016.emf"/>
  <p:tag name="MLI" val="1"/>
  <p:tag name="SHAPECLASSNAME" val="LogoOnSlides"/>
  <p:tag name="SHAPECLASSPROTECTIONTYPE" val="15"/>
</p:tagLst>
</file>

<file path=ppt/tags/tag14.xml><?xml version="1.0" encoding="utf-8"?>
<p:tagLst xmlns:a="http://schemas.openxmlformats.org/drawingml/2006/main" xmlns:r="http://schemas.openxmlformats.org/officeDocument/2006/relationships" xmlns:p="http://schemas.openxmlformats.org/presentationml/2006/main">
  <p:tag name="FIELD.CHAPTER.CONTENT" val="HMI Review Process"/>
  <p:tag name="FIELD.CHAPTER.VALUE" val="HMI Review Process"/>
  <p:tag name="FIELD.DPT.CONTENT" val="RBEI/ECV1"/>
  <p:tag name="FIELD.DPT.VALUE" val="RBEI/ECV1 | "/>
  <p:tag name="FIELDS.INITIALIZED" val="1"/>
  <p:tag name="ML_1" val="RBEI_COB"/>
  <p:tag name="ML_2" val="Bosch2.mcr"/>
  <p:tag name="ML_LAYOUT_RESOURCE" val="BOSCH2_16_9.mcr"/>
  <p:tag name="SHAPESETGROUPCLASSNAME" val="ShapeSetGroup1"/>
  <p:tag name="SHAPESETCLASSNAME" val="TitleSupergraphic1"/>
  <p:tag name="COLORSETGROUPCLASSNAME" val="ColorSetGroup1"/>
  <p:tag name="COLORSETCLASSNAME" val="ColorSet2"/>
  <p:tag name="FONTSETGROUPCLASSNAME" val="FontSetGroup1"/>
  <p:tag name="STYLESETGROUPCLASSNAME" val="StyleSetGroup1"/>
  <p:tag name="MAPNAME" val="Map1"/>
  <p:tag name="CFG.LAYOUT" val="BOSCH2"/>
  <p:tag name="MLI" val="1"/>
  <p:tag name="PICTURE 3_SHAPECLASSPROTECTIONTYPE" val="15"/>
  <p:tag name="PICTURE 4_SHAPECLASSPROTECTIONTYPE" val="15"/>
  <p:tag name="SUBTITLE 2_SHAPECLASSPROTECTIONTYPE" val="0"/>
  <p:tag name="TITLE 1_SHAPECLASSPROTECTIONTYPE" val="3"/>
  <p:tag name="PICTURE 5_SHAPECLASSPROTECTIONTYPE" val="15"/>
</p:tagLst>
</file>

<file path=ppt/tags/tag15.xml><?xml version="1.0" encoding="utf-8"?>
<p:tagLst xmlns:a="http://schemas.openxmlformats.org/drawingml/2006/main" xmlns:r="http://schemas.openxmlformats.org/officeDocument/2006/relationships" xmlns:p="http://schemas.openxmlformats.org/presentationml/2006/main">
  <p:tag name="FONT" val="Disguised"/>
  <p:tag name="FONTSETCLASSNAME" val="FontSet1"/>
  <p:tag name="COLORS" val="-2;-2;-2;-2;-2;-2"/>
  <p:tag name="COLORSETCLASSNAME" val="ColorSet1"/>
  <p:tag name="MLI" val="1"/>
  <p:tag name="SHAPESETGROUPCLASSNAME" val="ShapeSetGroup1"/>
  <p:tag name="SHAPESETCLASSNAME" val="TitleSupergraphic1"/>
  <p:tag name="COLORSETGROUPCLASSNAME" val="ColorSetGroup1"/>
  <p:tag name="FONTSETGROUPCLASSNAME" val="FontSetGroup1"/>
  <p:tag name="SHAPECLASSNAME" val="HiddenSubtitle"/>
  <p:tag name="SHAPECLASSPROTECTIONTYPE" val="0"/>
  <p:tag name="ML_SENDTOBACK" val=" 1"/>
</p:tagLst>
</file>

<file path=ppt/tags/tag1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TitleSupergraphic1"/>
  <p:tag name="COLORSETGROUPCLASSNAME" val="ColorSetGroup1"/>
  <p:tag name="FONTSETGROUPCLASSNAME" val="FontSetGroup1"/>
  <p:tag name="SHAPECLASSFILE" val="Bosch-Supergraphic-P1-16-9.png"/>
  <p:tag name="ML_SENDTOBACK" val=" 1"/>
  <p:tag name="MLI" val="1"/>
  <p:tag name="SHAPECLASSNAME" val="Supergraphic1"/>
  <p:tag name="SHAPECLASSPROTECTIONTYPE" val="15"/>
</p:tagLst>
</file>

<file path=ppt/tags/tag1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TitleSupergraphic1"/>
  <p:tag name="COLORSETGROUPCLASSNAME" val="ColorSetGroup1"/>
  <p:tag name="FONTSETGROUPCLASSNAME" val="FontSetGroup1"/>
  <p:tag name="SHAPECLASSFILE" val="BoschLogo2016.emf"/>
  <p:tag name="MLI" val="1"/>
  <p:tag name="SHAPECLASSNAME" val="LogoOnSlides"/>
  <p:tag name="SHAPECLASSPROTECTIONTYPE" val="15"/>
</p:tagLst>
</file>

<file path=ppt/tags/tag1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TitleSupergraphic1"/>
  <p:tag name="COLORSETGROUPCLASSNAME" val="ColorSetGroup1"/>
  <p:tag name="FONTSETGROUPCLASSNAME" val="FontSetGroup1"/>
  <p:tag name="SHAPECLASSFILE" val="Bosch-Symbol-Logotype-Supergraphic.png"/>
  <p:tag name="MLI" val="1"/>
  <p:tag name="SHAPECLASSNAME" val="ColorBarOnTitleSlides"/>
  <p:tag name="SHAPECLASSPROTECTIONTYPE" val="15"/>
</p:tagLst>
</file>

<file path=ppt/tags/tag19.xml><?xml version="1.0" encoding="utf-8"?>
<p:tagLst xmlns:a="http://schemas.openxmlformats.org/drawingml/2006/main" xmlns:r="http://schemas.openxmlformats.org/officeDocument/2006/relationships" xmlns:p="http://schemas.openxmlformats.org/presentationml/2006/main">
  <p:tag name="FONT" val="Reg80"/>
  <p:tag name="FONTSETCLASSNAME" val="FontSet1"/>
  <p:tag name="COLORSETCLASSNAME" val="ColorSet1"/>
  <p:tag name="MLI" val="1"/>
  <p:tag name="SHAPESETGROUPCLASSNAME" val="ShapeSetGroup1"/>
  <p:tag name="SHAPESETCLASSNAME" val="TitleSupergraphic1"/>
  <p:tag name="COLORSETGROUPCLASSNAME" val="ColorSetGroup1"/>
  <p:tag name="FONTSETGROUPCLASSNAME" val="FontSetGroup1"/>
  <p:tag name="SHAPECLASSNAME" val="TitleOnTitleSlides"/>
  <p:tag name="SHAPECLASSPROTECTIONTYPE" val="3"/>
  <p:tag name="COLORS" val="-2;-2;-2;-2;-1;-2"/>
</p:tagLst>
</file>

<file path=ppt/tags/tag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1"/>
  <p:tag name="FONTSETGROUPCLASSNAME" val="FontSetGroup1"/>
  <p:tag name="SHAPECLASSFILE" val="BoschLogo2016.emf"/>
  <p:tag name="MLI" val="1"/>
  <p:tag name="SHAPECLASSNAME" val="LogoOnSlides"/>
  <p:tag name="SHAPECLASSPROTECTIONTYPE" val="15"/>
</p:tagLst>
</file>

<file path=ppt/tags/tag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1"/>
  <p:tag name="FONTSETGROUPCLASSNAME" val="FontSetGroup1"/>
  <p:tag name="SHAPECLASSFILE" val="Bosch-Supergraphic-Bottom-16-9.png"/>
  <p:tag name="MLI" val="1"/>
  <p:tag name="SHAPECLASSNAME" val="ColorBarOnSlides"/>
  <p:tag name="SHAPECLASSPROTECTIONTYPE" val="15"/>
</p:tagLst>
</file>

<file path=ppt/tags/tag4.xml><?xml version="1.0" encoding="utf-8"?>
<p:tagLst xmlns:a="http://schemas.openxmlformats.org/drawingml/2006/main" xmlns:r="http://schemas.openxmlformats.org/officeDocument/2006/relationships" xmlns:p="http://schemas.openxmlformats.org/presentationml/2006/main">
  <p:tag name="FONT" val="Disguised"/>
  <p:tag name="FONTSETCLASSNAME" val="FontSet1"/>
  <p:tag name="COLORS" val="-2;-2;-2;-2;-2;-2"/>
  <p:tag name="COLORSETCLASSNAME" val="ColorSet1"/>
  <p:tag name="MLI" val="1"/>
  <p:tag name="SHAPESETGROUPCLASSNAME" val="ShapeSetGroup1"/>
  <p:tag name="SHAPESETCLASSNAME" val="TitleSlide"/>
  <p:tag name="COLORSETGROUPCLASSNAME" val="ColorSetGroup1"/>
  <p:tag name="FONTSETGROUPCLASSNAME" val="FontSetGroup1"/>
  <p:tag name="SHAPECLASSNAME" val="HiddenSubtitle"/>
  <p:tag name="SHAPECLASSPROTECTIONTYPE" val="0"/>
  <p:tag name="ML_SENDTOBACK" val=" 1"/>
</p:tagLst>
</file>

<file path=ppt/tags/tag5.xml><?xml version="1.0" encoding="utf-8"?>
<p:tagLst xmlns:a="http://schemas.openxmlformats.org/drawingml/2006/main" xmlns:r="http://schemas.openxmlformats.org/officeDocument/2006/relationships" xmlns:p="http://schemas.openxmlformats.org/presentationml/2006/main">
  <p:tag name="FONT" val="Reg80"/>
  <p:tag name="FONTSETCLASSNAME" val="FontSet1"/>
  <p:tag name="COLORS" val="-2;-2;-2;-2;White;-2"/>
  <p:tag name="COLORSETCLASSNAME" val="ColorSet1"/>
  <p:tag name="MLI" val="1"/>
  <p:tag name="SHAPESETGROUPCLASSNAME" val="ShapeSetGroup1"/>
  <p:tag name="SHAPESETCLASSNAME" val="TitleSlide"/>
  <p:tag name="COLORSETGROUPCLASSNAME" val="ColorSetGroup1"/>
  <p:tag name="FONTSETGROUPCLASSNAME" val="FontSetGroup1"/>
  <p:tag name="SHAPECLASSNAME" val="TitleOnTitleSlides"/>
  <p:tag name="SHAPECLASSPROTECTIONTYPE" val="3"/>
</p:tagLst>
</file>

<file path=ppt/tags/tag6.xml><?xml version="1.0" encoding="utf-8"?>
<p:tagLst xmlns:a="http://schemas.openxmlformats.org/drawingml/2006/main" xmlns:r="http://schemas.openxmlformats.org/officeDocument/2006/relationships" xmlns:p="http://schemas.openxmlformats.org/presentationml/2006/main">
  <p:tag name="FIELD.CHAPTER.CONTENT" val="HMI Review Process"/>
  <p:tag name="FIELD.CHAPTER.VALUE" val="HMI Review Process"/>
  <p:tag name="FIELD.DPT.CONTENT" val="RBEI/ECV1"/>
  <p:tag name="FIELD.DPT.VALUE" val="RBEI/ECV1 | "/>
  <p:tag name="FIELDS.INITIALIZED" val="1"/>
  <p:tag name="ML_1" val="RBEI_COB"/>
  <p:tag name="ML_2" val="Bosch2.mcr"/>
  <p:tag name="ML_LAYOUT_RESOURCE" val="BOSCH2_16_9.mcr"/>
  <p:tag name="SHAPESETGROUPCLASSNAME" val="ShapeSetGroup1"/>
  <p:tag name="SHAPESETCLASSNAME" val="TitleSupergraphic1"/>
  <p:tag name="COLORSETGROUPCLASSNAME" val="ColorSetGroup1"/>
  <p:tag name="COLORSETCLASSNAME" val="ColorSet2"/>
  <p:tag name="FONTSETGROUPCLASSNAME" val="FontSetGroup1"/>
  <p:tag name="STYLESETGROUPCLASSNAME" val="StyleSetGroup1"/>
  <p:tag name="MAPNAME" val="Map1"/>
  <p:tag name="CFG.LAYOUT" val="BOSCH2"/>
  <p:tag name="MLI" val="1"/>
  <p:tag name="PICTURE 3_SHAPECLASSPROTECTIONTYPE" val="15"/>
  <p:tag name="PICTURE 4_SHAPECLASSPROTECTIONTYPE" val="15"/>
  <p:tag name="SUBTITLE 2_SHAPECLASSPROTECTIONTYPE" val="0"/>
  <p:tag name="TITLE 1_SHAPECLASSPROTECTIONTYPE" val="3"/>
  <p:tag name="PICTURE 5_SHAPECLASSPROTECTIONTYPE" val="15"/>
</p:tagLst>
</file>

<file path=ppt/tags/tag7.xml><?xml version="1.0" encoding="utf-8"?>
<p:tagLst xmlns:a="http://schemas.openxmlformats.org/drawingml/2006/main" xmlns:r="http://schemas.openxmlformats.org/officeDocument/2006/relationships" xmlns:p="http://schemas.openxmlformats.org/presentationml/2006/main">
  <p:tag name="FONT" val="Disguised"/>
  <p:tag name="FONTSETCLASSNAME" val="FontSet1"/>
  <p:tag name="COLORS" val="-2;-2;-2;-2;-2;-2"/>
  <p:tag name="COLORSETCLASSNAME" val="ColorSet1"/>
  <p:tag name="MLI" val="1"/>
  <p:tag name="SHAPESETGROUPCLASSNAME" val="ShapeSetGroup1"/>
  <p:tag name="SHAPESETCLASSNAME" val="TitleSupergraphic1"/>
  <p:tag name="COLORSETGROUPCLASSNAME" val="ColorSetGroup1"/>
  <p:tag name="FONTSETGROUPCLASSNAME" val="FontSetGroup1"/>
  <p:tag name="SHAPECLASSNAME" val="HiddenSubtitle"/>
  <p:tag name="SHAPECLASSPROTECTIONTYPE" val="0"/>
  <p:tag name="ML_SENDTOBACK" val=" 1"/>
</p:tagLst>
</file>

<file path=ppt/tags/tag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TitleSupergraphic1"/>
  <p:tag name="COLORSETGROUPCLASSNAME" val="ColorSetGroup1"/>
  <p:tag name="FONTSETGROUPCLASSNAME" val="FontSetGroup1"/>
  <p:tag name="SHAPECLASSFILE" val="Bosch-Supergraphic-P1-16-9.png"/>
  <p:tag name="ML_SENDTOBACK" val=" 1"/>
  <p:tag name="MLI" val="1"/>
  <p:tag name="SHAPECLASSNAME" val="Supergraphic1"/>
  <p:tag name="SHAPECLASSPROTECTIONTYPE" val="15"/>
</p:tagLst>
</file>

<file path=ppt/tags/tag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TitleSupergraphic1"/>
  <p:tag name="COLORSETGROUPCLASSNAME" val="ColorSetGroup1"/>
  <p:tag name="FONTSETGROUPCLASSNAME" val="FontSetGroup1"/>
  <p:tag name="SHAPECLASSFILE" val="BoschLogo2016.emf"/>
  <p:tag name="MLI" val="1"/>
  <p:tag name="SHAPECLASSNAME" val="LogoOnSlides"/>
  <p:tag name="SHAPECLASSPROTECTIONTYPE" val="15"/>
</p:tagLst>
</file>

<file path=ppt/theme/theme1.xml><?xml version="1.0" encoding="utf-8"?>
<a:theme xmlns:a="http://schemas.openxmlformats.org/drawingml/2006/main" name="Bosch">
  <a:themeElements>
    <a:clrScheme name="Custom 1">
      <a:dk1>
        <a:sysClr val="windowText" lastClr="000000"/>
      </a:dk1>
      <a:lt1>
        <a:sysClr val="window" lastClr="FFFFFF"/>
      </a:lt1>
      <a:dk2>
        <a:srgbClr val="424C58"/>
      </a:dk2>
      <a:lt2>
        <a:srgbClr val="B2B3B5"/>
      </a:lt2>
      <a:accent1>
        <a:srgbClr val="A80163"/>
      </a:accent1>
      <a:accent2>
        <a:srgbClr val="3F136C"/>
      </a:accent2>
      <a:accent3>
        <a:srgbClr val="08427E"/>
      </a:accent3>
      <a:accent4>
        <a:srgbClr val="0E78C5"/>
      </a:accent4>
      <a:accent5>
        <a:srgbClr val="1399A0"/>
      </a:accent5>
      <a:accent6>
        <a:srgbClr val="67B419"/>
      </a:accent6>
      <a:hlink>
        <a:srgbClr val="738CB4"/>
      </a:hlink>
      <a:folHlink>
        <a:srgbClr val="B0BBD0"/>
      </a:folHlink>
    </a:clrScheme>
    <a:fontScheme name="Custom 1">
      <a:majorFont>
        <a:latin typeface="Bosch Office Sans"/>
        <a:ea typeface=""/>
        <a:cs typeface=""/>
      </a:majorFont>
      <a:minorFont>
        <a:latin typeface="Bosch Offic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9525" cap="flat" cmpd="sng" algn="ctr">
          <a:solidFill>
            <a:srgbClr val="3F136C"/>
          </a:solid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latin typeface="Bosch Office Sans"/>
            <a:ea typeface="+mn-ea"/>
            <a:cs typeface="+mn-cs"/>
          </a:defRPr>
        </a:defPPr>
      </a:lstStyle>
    </a:spDef>
    <a:txDef>
      <a:spPr>
        <a:noFill/>
      </a:spPr>
      <a:bodyPr wrap="square" lIns="0" tIns="0" rIns="0" bIns="0" rtlCol="0">
        <a:noAutofit/>
      </a:bodyPr>
      <a:lstStyle>
        <a:defPPr marR="0" defTabSz="914400" eaLnBrk="1" fontAlgn="auto" latinLnBrk="0" hangingPunct="1">
          <a:lnSpc>
            <a:spcPct val="107000"/>
          </a:lnSpc>
          <a:spcBef>
            <a:spcPts val="500"/>
          </a:spcBef>
          <a:spcAft>
            <a:spcPts val="0"/>
          </a:spcAft>
          <a:buClrTx/>
          <a:buSzTx/>
          <a:buFontTx/>
          <a:buNone/>
          <a:tabLst/>
          <a:defRPr kumimoji="0" sz="1800" b="0" i="0" u="none" strike="noStrike" kern="0" cap="none" spc="0" normalizeH="0" baseline="0" noProof="0" dirty="0" err="1" smtClean="0">
            <a:ln>
              <a:noFill/>
            </a:ln>
            <a:solidFill>
              <a:srgbClr val="000000"/>
            </a:solidFill>
            <a:effectLst/>
            <a:uLnTx/>
            <a:uFillTx/>
          </a:defRPr>
        </a:defPPr>
      </a:lstStyle>
    </a:txDef>
  </a:objectDefaults>
  <a:extraClrSchemeLst/>
  <a:extLst>
    <a:ext uri="{05A4C25C-085E-4340-85A3-A5531E510DB2}">
      <thm15:themeFamily xmlns:thm15="http://schemas.microsoft.com/office/thememl/2012/main" name="DefaultBosch2016.potx" id="{E6E424A2-CDFE-4FF3-B632-69E2B49B4471}" vid="{8DB00A46-DBD2-41A3-9952-545226F8B3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DefaultBosch2016</Template>
  <TotalTime>343</TotalTime>
  <Words>296</Words>
  <Application>Microsoft Office PowerPoint</Application>
  <PresentationFormat>Custom</PresentationFormat>
  <Paragraphs>79</Paragraphs>
  <Slides>12</Slides>
  <Notes>2</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Bosch Office Sans</vt:lpstr>
      <vt:lpstr>Calibri</vt:lpstr>
      <vt:lpstr>Wingdings</vt:lpstr>
      <vt:lpstr>Wingdings 3</vt:lpstr>
      <vt:lpstr>Bosch</vt:lpstr>
      <vt:lpstr>   HMI Screen Validation Tool</vt:lpstr>
      <vt:lpstr>Screenshot Validation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Thank you</vt:lpstr>
    </vt:vector>
  </TitlesOfParts>
  <Company>BOSCH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Graphic Translation Jenkin</dc:title>
  <dc:creator>Pham Hoang Nguyen (MS/EMC24-XC)</dc:creator>
  <cp:lastModifiedBy>Tran Thanh Binh (MS/EMC24-XC)</cp:lastModifiedBy>
  <cp:revision>90</cp:revision>
  <dcterms:created xsi:type="dcterms:W3CDTF">2018-03-16T06:28:16Z</dcterms:created>
  <dcterms:modified xsi:type="dcterms:W3CDTF">2023-02-23T12:07:36Z</dcterms:modified>
</cp:coreProperties>
</file>